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authors.xml" ContentType="application/vnd.ms-powerpoint.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4"/>
  </p:notesMasterIdLst>
  <p:sldIdLst>
    <p:sldId id="263" r:id="rId2"/>
    <p:sldId id="265" r:id="rId3"/>
    <p:sldId id="278" r:id="rId4"/>
    <p:sldId id="279" r:id="rId5"/>
    <p:sldId id="294" r:id="rId6"/>
    <p:sldId id="258" r:id="rId7"/>
    <p:sldId id="266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5" r:id="rId19"/>
    <p:sldId id="290" r:id="rId20"/>
    <p:sldId id="297" r:id="rId21"/>
    <p:sldId id="291" r:id="rId22"/>
    <p:sldId id="298" r:id="rId23"/>
    <p:sldId id="299" r:id="rId24"/>
    <p:sldId id="292" r:id="rId25"/>
    <p:sldId id="293" r:id="rId26"/>
    <p:sldId id="300" r:id="rId27"/>
    <p:sldId id="301" r:id="rId28"/>
    <p:sldId id="302" r:id="rId29"/>
    <p:sldId id="303" r:id="rId30"/>
    <p:sldId id="306" r:id="rId31"/>
    <p:sldId id="304" r:id="rId32"/>
    <p:sldId id="305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42BF613-5FA4-E827-3A54-71175EADC339}" name="jackie1mace@gmail.com" initials="ja" userId="S::urn:spo:guest#jackie1mace@gmail.com::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B744"/>
    <a:srgbClr val="378134"/>
    <a:srgbClr val="FFFDE6"/>
    <a:srgbClr val="FFF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183600-AF33-1FA1-11B0-5D1217C6DA06}" v="11" dt="2024-01-06T17:47:08.479"/>
    <p1510:client id="{1EBAACA9-98C3-56E2-C67C-CF36E73C88B2}" v="229" dt="2023-12-29T17:10:14.080"/>
    <p1510:client id="{2B3E842C-BF73-59D3-F7D9-D5B943A8916E}" v="1" dt="2024-01-09T05:52:46.245"/>
    <p1510:client id="{2D59A844-3ECC-AC0E-0E80-147819A6EDE1}" v="1" dt="2024-01-08T13:44:08.238"/>
    <p1510:client id="{3EC7D627-9230-031E-8984-FD7432D1336A}" v="47" dt="2023-12-29T14:08:55.935"/>
    <p1510:client id="{53113565-BC48-4236-7E63-810703D674D0}" v="12" dt="2023-12-29T18:56:15.521"/>
    <p1510:client id="{6CC8ECB8-FBC1-4C45-753B-6E99876EA84A}" v="36" dt="2024-01-08T00:31:45.432"/>
    <p1510:client id="{AEBDB59D-4A82-54C1-0DFD-6BC65464C9DC}" v="637" dt="2023-12-29T18:01:04.605"/>
    <p1510:client id="{CA2DA19D-2AE5-C087-CB5D-E691DE33FF8A}" v="1" dt="2023-12-28T22:24:34.3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157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6/11/relationships/changesInfo" Target="changesInfos/changesInfo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customXml" Target="../customXml/item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43" Type="http://schemas.openxmlformats.org/officeDocument/2006/relationships/customXml" Target="../customXml/item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kie1mace@gmail.com" userId="S::urn:spo:guest#jackie1mace@gmail.com::" providerId="AD" clId="Web-{6CC8ECB8-FBC1-4C45-753B-6E99876EA84A}"/>
    <pc:docChg chg="modSld">
      <pc:chgData name="jackie1mace@gmail.com" userId="S::urn:spo:guest#jackie1mace@gmail.com::" providerId="AD" clId="Web-{6CC8ECB8-FBC1-4C45-753B-6E99876EA84A}" dt="2024-01-08T00:31:43.057" v="25" actId="20577"/>
      <pc:docMkLst>
        <pc:docMk/>
      </pc:docMkLst>
      <pc:sldChg chg="delCm">
        <pc:chgData name="jackie1mace@gmail.com" userId="S::urn:spo:guest#jackie1mace@gmail.com::" providerId="AD" clId="Web-{6CC8ECB8-FBC1-4C45-753B-6E99876EA84A}" dt="2024-01-08T00:23:17.437" v="10"/>
        <pc:sldMkLst>
          <pc:docMk/>
          <pc:sldMk cId="4267202652" sldId="26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jackie1mace@gmail.com" userId="S::urn:spo:guest#jackie1mace@gmail.com::" providerId="AD" clId="Web-{6CC8ECB8-FBC1-4C45-753B-6E99876EA84A}" dt="2024-01-08T00:23:17.437" v="10"/>
              <pc2:cmMkLst xmlns:pc2="http://schemas.microsoft.com/office/powerpoint/2019/9/main/command">
                <pc:docMk/>
                <pc:sldMk cId="4267202652" sldId="266"/>
                <pc2:cmMk id="{36D27236-3DEC-46EE-94E4-728828107BBB}"/>
              </pc2:cmMkLst>
            </pc226:cmChg>
          </p:ext>
        </pc:extLst>
      </pc:sldChg>
      <pc:sldChg chg="modSp">
        <pc:chgData name="jackie1mace@gmail.com" userId="S::urn:spo:guest#jackie1mace@gmail.com::" providerId="AD" clId="Web-{6CC8ECB8-FBC1-4C45-753B-6E99876EA84A}" dt="2024-01-08T00:20:26.152" v="5" actId="20577"/>
        <pc:sldMkLst>
          <pc:docMk/>
          <pc:sldMk cId="2982355315" sldId="278"/>
        </pc:sldMkLst>
        <pc:spChg chg="mod">
          <ac:chgData name="jackie1mace@gmail.com" userId="S::urn:spo:guest#jackie1mace@gmail.com::" providerId="AD" clId="Web-{6CC8ECB8-FBC1-4C45-753B-6E99876EA84A}" dt="2024-01-08T00:20:26.152" v="5" actId="20577"/>
          <ac:spMkLst>
            <pc:docMk/>
            <pc:sldMk cId="2982355315" sldId="278"/>
            <ac:spMk id="3" creationId="{5CC043C9-581D-B148-B887-A1992BFA5723}"/>
          </ac:spMkLst>
        </pc:spChg>
      </pc:sldChg>
      <pc:sldChg chg="modSp">
        <pc:chgData name="jackie1mace@gmail.com" userId="S::urn:spo:guest#jackie1mace@gmail.com::" providerId="AD" clId="Web-{6CC8ECB8-FBC1-4C45-753B-6E99876EA84A}" dt="2024-01-08T00:20:44.105" v="9" actId="20577"/>
        <pc:sldMkLst>
          <pc:docMk/>
          <pc:sldMk cId="3604910260" sldId="279"/>
        </pc:sldMkLst>
        <pc:spChg chg="mod">
          <ac:chgData name="jackie1mace@gmail.com" userId="S::urn:spo:guest#jackie1mace@gmail.com::" providerId="AD" clId="Web-{6CC8ECB8-FBC1-4C45-753B-6E99876EA84A}" dt="2024-01-08T00:20:44.105" v="9" actId="20577"/>
          <ac:spMkLst>
            <pc:docMk/>
            <pc:sldMk cId="3604910260" sldId="279"/>
            <ac:spMk id="3" creationId="{5CC043C9-581D-B148-B887-A1992BFA5723}"/>
          </ac:spMkLst>
        </pc:spChg>
      </pc:sldChg>
      <pc:sldChg chg="modSp delCm">
        <pc:chgData name="jackie1mace@gmail.com" userId="S::urn:spo:guest#jackie1mace@gmail.com::" providerId="AD" clId="Web-{6CC8ECB8-FBC1-4C45-753B-6E99876EA84A}" dt="2024-01-08T00:25:19.471" v="13" actId="20577"/>
        <pc:sldMkLst>
          <pc:docMk/>
          <pc:sldMk cId="645084242" sldId="280"/>
        </pc:sldMkLst>
        <pc:spChg chg="mod">
          <ac:chgData name="jackie1mace@gmail.com" userId="S::urn:spo:guest#jackie1mace@gmail.com::" providerId="AD" clId="Web-{6CC8ECB8-FBC1-4C45-753B-6E99876EA84A}" dt="2024-01-08T00:25:19.471" v="13" actId="20577"/>
          <ac:spMkLst>
            <pc:docMk/>
            <pc:sldMk cId="645084242" sldId="280"/>
            <ac:spMk id="6" creationId="{AD94FE6C-2197-A4C3-CB66-B375E9A147C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jackie1mace@gmail.com" userId="S::urn:spo:guest#jackie1mace@gmail.com::" providerId="AD" clId="Web-{6CC8ECB8-FBC1-4C45-753B-6E99876EA84A}" dt="2024-01-08T00:23:33.703" v="11"/>
              <pc2:cmMkLst xmlns:pc2="http://schemas.microsoft.com/office/powerpoint/2019/9/main/command">
                <pc:docMk/>
                <pc:sldMk cId="645084242" sldId="280"/>
                <pc2:cmMk id="{63C0F513-448E-48C2-8056-88E34C14E10C}"/>
              </pc2:cmMkLst>
            </pc226:cmChg>
          </p:ext>
        </pc:extLst>
      </pc:sldChg>
      <pc:sldChg chg="delCm">
        <pc:chgData name="jackie1mace@gmail.com" userId="S::urn:spo:guest#jackie1mace@gmail.com::" providerId="AD" clId="Web-{6CC8ECB8-FBC1-4C45-753B-6E99876EA84A}" dt="2024-01-08T00:23:40.766" v="12"/>
        <pc:sldMkLst>
          <pc:docMk/>
          <pc:sldMk cId="89921116" sldId="28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jackie1mace@gmail.com" userId="S::urn:spo:guest#jackie1mace@gmail.com::" providerId="AD" clId="Web-{6CC8ECB8-FBC1-4C45-753B-6E99876EA84A}" dt="2024-01-08T00:23:40.766" v="12"/>
              <pc2:cmMkLst xmlns:pc2="http://schemas.microsoft.com/office/powerpoint/2019/9/main/command">
                <pc:docMk/>
                <pc:sldMk cId="89921116" sldId="282"/>
                <pc2:cmMk id="{61F2B613-79D4-48E8-A6B5-F2C9960C13CF}"/>
              </pc2:cmMkLst>
            </pc226:cmChg>
          </p:ext>
        </pc:extLst>
      </pc:sldChg>
      <pc:sldChg chg="modSp">
        <pc:chgData name="jackie1mace@gmail.com" userId="S::urn:spo:guest#jackie1mace@gmail.com::" providerId="AD" clId="Web-{6CC8ECB8-FBC1-4C45-753B-6E99876EA84A}" dt="2024-01-08T00:31:43.057" v="25" actId="20577"/>
        <pc:sldMkLst>
          <pc:docMk/>
          <pc:sldMk cId="682281886" sldId="292"/>
        </pc:sldMkLst>
        <pc:spChg chg="mod">
          <ac:chgData name="jackie1mace@gmail.com" userId="S::urn:spo:guest#jackie1mace@gmail.com::" providerId="AD" clId="Web-{6CC8ECB8-FBC1-4C45-753B-6E99876EA84A}" dt="2024-01-08T00:31:04.791" v="20" actId="20577"/>
          <ac:spMkLst>
            <pc:docMk/>
            <pc:sldMk cId="682281886" sldId="292"/>
            <ac:spMk id="7" creationId="{1A807D77-8A62-C0FC-8F62-CB485CD73624}"/>
          </ac:spMkLst>
        </pc:spChg>
        <pc:spChg chg="mod">
          <ac:chgData name="jackie1mace@gmail.com" userId="S::urn:spo:guest#jackie1mace@gmail.com::" providerId="AD" clId="Web-{6CC8ECB8-FBC1-4C45-753B-6E99876EA84A}" dt="2024-01-08T00:31:15.182" v="22" actId="20577"/>
          <ac:spMkLst>
            <pc:docMk/>
            <pc:sldMk cId="682281886" sldId="292"/>
            <ac:spMk id="9" creationId="{4E1DB061-7F5D-61BA-2EAC-8BB8407F6341}"/>
          </ac:spMkLst>
        </pc:spChg>
        <pc:spChg chg="mod">
          <ac:chgData name="jackie1mace@gmail.com" userId="S::urn:spo:guest#jackie1mace@gmail.com::" providerId="AD" clId="Web-{6CC8ECB8-FBC1-4C45-753B-6E99876EA84A}" dt="2024-01-08T00:31:43.057" v="25" actId="20577"/>
          <ac:spMkLst>
            <pc:docMk/>
            <pc:sldMk cId="682281886" sldId="292"/>
            <ac:spMk id="11" creationId="{3F088167-7FBE-ECC0-1647-393446C45D78}"/>
          </ac:spMkLst>
        </pc:spChg>
      </pc:sldChg>
      <pc:sldChg chg="modSp">
        <pc:chgData name="jackie1mace@gmail.com" userId="S::urn:spo:guest#jackie1mace@gmail.com::" providerId="AD" clId="Web-{6CC8ECB8-FBC1-4C45-753B-6E99876EA84A}" dt="2024-01-08T00:28:23.303" v="18" actId="20577"/>
        <pc:sldMkLst>
          <pc:docMk/>
          <pc:sldMk cId="1171149166" sldId="295"/>
        </pc:sldMkLst>
        <pc:spChg chg="mod">
          <ac:chgData name="jackie1mace@gmail.com" userId="S::urn:spo:guest#jackie1mace@gmail.com::" providerId="AD" clId="Web-{6CC8ECB8-FBC1-4C45-753B-6E99876EA84A}" dt="2024-01-08T00:28:23.303" v="18" actId="20577"/>
          <ac:spMkLst>
            <pc:docMk/>
            <pc:sldMk cId="1171149166" sldId="295"/>
            <ac:spMk id="3" creationId="{3F462816-C92E-2375-8C21-EA1329199A0F}"/>
          </ac:spMkLst>
        </pc:spChg>
      </pc:sldChg>
    </pc:docChg>
  </pc:docChgLst>
  <pc:docChgLst>
    <pc:chgData name="jackie1mace@gmail.com" userId="S::urn:spo:guest#jackie1mace@gmail.com::" providerId="AD" clId="Web-{2B3E842C-BF73-59D3-F7D9-D5B943A8916E}"/>
    <pc:docChg chg="">
      <pc:chgData name="jackie1mace@gmail.com" userId="S::urn:spo:guest#jackie1mace@gmail.com::" providerId="AD" clId="Web-{2B3E842C-BF73-59D3-F7D9-D5B943A8916E}" dt="2024-01-09T05:52:46.245" v="0"/>
      <pc:docMkLst>
        <pc:docMk/>
      </pc:docMkLst>
      <pc:sldChg chg="addCm">
        <pc:chgData name="jackie1mace@gmail.com" userId="S::urn:spo:guest#jackie1mace@gmail.com::" providerId="AD" clId="Web-{2B3E842C-BF73-59D3-F7D9-D5B943A8916E}" dt="2024-01-09T05:52:46.245" v="0"/>
        <pc:sldMkLst>
          <pc:docMk/>
          <pc:sldMk cId="645084242" sldId="28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jackie1mace@gmail.com" userId="S::urn:spo:guest#jackie1mace@gmail.com::" providerId="AD" clId="Web-{2B3E842C-BF73-59D3-F7D9-D5B943A8916E}" dt="2024-01-09T05:52:46.245" v="0"/>
              <pc2:cmMkLst xmlns:pc2="http://schemas.microsoft.com/office/powerpoint/2019/9/main/command">
                <pc:docMk/>
                <pc:sldMk cId="645084242" sldId="280"/>
                <pc2:cmMk id="{63BD7DDF-CF67-4271-92A2-4D8BB1638166}"/>
              </pc2:cmMkLst>
            </pc226:cmChg>
          </p:ext>
        </pc:extLst>
      </pc:sldChg>
    </pc:docChg>
  </pc:docChgLst>
  <pc:docChgLst>
    <pc:chgData name="jackie1mace@gmail.com" userId="S::urn:spo:guest#jackie1mace@gmail.com::" providerId="AD" clId="Web-{1EBAACA9-98C3-56E2-C67C-CF36E73C88B2}"/>
    <pc:docChg chg="mod addSld delSld modSld">
      <pc:chgData name="jackie1mace@gmail.com" userId="S::urn:spo:guest#jackie1mace@gmail.com::" providerId="AD" clId="Web-{1EBAACA9-98C3-56E2-C67C-CF36E73C88B2}" dt="2023-12-29T17:10:14.080" v="238" actId="20577"/>
      <pc:docMkLst>
        <pc:docMk/>
      </pc:docMkLst>
      <pc:sldChg chg="addCm">
        <pc:chgData name="jackie1mace@gmail.com" userId="S::urn:spo:guest#jackie1mace@gmail.com::" providerId="AD" clId="Web-{1EBAACA9-98C3-56E2-C67C-CF36E73C88B2}" dt="2023-12-29T14:36:09.505" v="8"/>
        <pc:sldMkLst>
          <pc:docMk/>
          <pc:sldMk cId="4267202652" sldId="26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jackie1mace@gmail.com" userId="S::urn:spo:guest#jackie1mace@gmail.com::" providerId="AD" clId="Web-{1EBAACA9-98C3-56E2-C67C-CF36E73C88B2}" dt="2023-12-29T14:36:09.505" v="8"/>
              <pc2:cmMkLst xmlns:pc2="http://schemas.microsoft.com/office/powerpoint/2019/9/main/command">
                <pc:docMk/>
                <pc:sldMk cId="4267202652" sldId="266"/>
                <pc2:cmMk id="{36D27236-3DEC-46EE-94E4-728828107BBB}"/>
              </pc2:cmMkLst>
            </pc226:cmChg>
          </p:ext>
        </pc:extLst>
      </pc:sldChg>
      <pc:sldChg chg="modSp">
        <pc:chgData name="jackie1mace@gmail.com" userId="S::urn:spo:guest#jackie1mace@gmail.com::" providerId="AD" clId="Web-{1EBAACA9-98C3-56E2-C67C-CF36E73C88B2}" dt="2023-12-29T14:28:25.580" v="5" actId="20577"/>
        <pc:sldMkLst>
          <pc:docMk/>
          <pc:sldMk cId="2982355315" sldId="278"/>
        </pc:sldMkLst>
        <pc:spChg chg="mod">
          <ac:chgData name="jackie1mace@gmail.com" userId="S::urn:spo:guest#jackie1mace@gmail.com::" providerId="AD" clId="Web-{1EBAACA9-98C3-56E2-C67C-CF36E73C88B2}" dt="2023-12-29T14:28:25.580" v="5" actId="20577"/>
          <ac:spMkLst>
            <pc:docMk/>
            <pc:sldMk cId="2982355315" sldId="278"/>
            <ac:spMk id="3" creationId="{5CC043C9-581D-B148-B887-A1992BFA5723}"/>
          </ac:spMkLst>
        </pc:spChg>
      </pc:sldChg>
      <pc:sldChg chg="modSp">
        <pc:chgData name="jackie1mace@gmail.com" userId="S::urn:spo:guest#jackie1mace@gmail.com::" providerId="AD" clId="Web-{1EBAACA9-98C3-56E2-C67C-CF36E73C88B2}" dt="2023-12-29T14:45:17.151" v="25" actId="20577"/>
        <pc:sldMkLst>
          <pc:docMk/>
          <pc:sldMk cId="3604910260" sldId="279"/>
        </pc:sldMkLst>
        <pc:spChg chg="mod">
          <ac:chgData name="jackie1mace@gmail.com" userId="S::urn:spo:guest#jackie1mace@gmail.com::" providerId="AD" clId="Web-{1EBAACA9-98C3-56E2-C67C-CF36E73C88B2}" dt="2023-12-29T14:45:17.151" v="25" actId="20577"/>
          <ac:spMkLst>
            <pc:docMk/>
            <pc:sldMk cId="3604910260" sldId="279"/>
            <ac:spMk id="3" creationId="{5CC043C9-581D-B148-B887-A1992BFA5723}"/>
          </ac:spMkLst>
        </pc:spChg>
      </pc:sldChg>
      <pc:sldChg chg="addCm modCm">
        <pc:chgData name="jackie1mace@gmail.com" userId="S::urn:spo:guest#jackie1mace@gmail.com::" providerId="AD" clId="Web-{1EBAACA9-98C3-56E2-C67C-CF36E73C88B2}" dt="2023-12-29T14:37:30.070" v="9"/>
        <pc:sldMkLst>
          <pc:docMk/>
          <pc:sldMk cId="645084242" sldId="28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jackie1mace@gmail.com" userId="S::urn:spo:guest#jackie1mace@gmail.com::" providerId="AD" clId="Web-{1EBAACA9-98C3-56E2-C67C-CF36E73C88B2}" dt="2023-12-29T14:37:30.070" v="9"/>
              <pc2:cmMkLst xmlns:pc2="http://schemas.microsoft.com/office/powerpoint/2019/9/main/command">
                <pc:docMk/>
                <pc:sldMk cId="645084242" sldId="280"/>
                <pc2:cmMk id="{63C0F513-448E-48C2-8056-88E34C14E10C}"/>
              </pc2:cmMkLst>
            </pc226:cmChg>
          </p:ext>
        </pc:extLst>
      </pc:sldChg>
      <pc:sldChg chg="addCm">
        <pc:chgData name="jackie1mace@gmail.com" userId="S::urn:spo:guest#jackie1mace@gmail.com::" providerId="AD" clId="Web-{1EBAACA9-98C3-56E2-C67C-CF36E73C88B2}" dt="2023-12-29T14:38:37.073" v="10"/>
        <pc:sldMkLst>
          <pc:docMk/>
          <pc:sldMk cId="89921116" sldId="28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jackie1mace@gmail.com" userId="S::urn:spo:guest#jackie1mace@gmail.com::" providerId="AD" clId="Web-{1EBAACA9-98C3-56E2-C67C-CF36E73C88B2}" dt="2023-12-29T14:38:37.073" v="10"/>
              <pc2:cmMkLst xmlns:pc2="http://schemas.microsoft.com/office/powerpoint/2019/9/main/command">
                <pc:docMk/>
                <pc:sldMk cId="89921116" sldId="282"/>
                <pc2:cmMk id="{61F2B613-79D4-48E8-A6B5-F2C9960C13CF}"/>
              </pc2:cmMkLst>
            </pc226:cmChg>
          </p:ext>
        </pc:extLst>
      </pc:sldChg>
      <pc:sldChg chg="modSp">
        <pc:chgData name="jackie1mace@gmail.com" userId="S::urn:spo:guest#jackie1mace@gmail.com::" providerId="AD" clId="Web-{1EBAACA9-98C3-56E2-C67C-CF36E73C88B2}" dt="2023-12-29T14:42:31.051" v="18" actId="20577"/>
        <pc:sldMkLst>
          <pc:docMk/>
          <pc:sldMk cId="4262406884" sldId="287"/>
        </pc:sldMkLst>
        <pc:spChg chg="mod">
          <ac:chgData name="jackie1mace@gmail.com" userId="S::urn:spo:guest#jackie1mace@gmail.com::" providerId="AD" clId="Web-{1EBAACA9-98C3-56E2-C67C-CF36E73C88B2}" dt="2023-12-29T14:42:31.051" v="18" actId="20577"/>
          <ac:spMkLst>
            <pc:docMk/>
            <pc:sldMk cId="4262406884" sldId="287"/>
            <ac:spMk id="3" creationId="{F91C0BF5-D55B-B65D-367B-C90F81ACE4B8}"/>
          </ac:spMkLst>
        </pc:spChg>
      </pc:sldChg>
      <pc:sldChg chg="delSp modSp delAnim">
        <pc:chgData name="jackie1mace@gmail.com" userId="S::urn:spo:guest#jackie1mace@gmail.com::" providerId="AD" clId="Web-{1EBAACA9-98C3-56E2-C67C-CF36E73C88B2}" dt="2023-12-29T14:52:03.621" v="46" actId="20577"/>
        <pc:sldMkLst>
          <pc:docMk/>
          <pc:sldMk cId="120940188" sldId="289"/>
        </pc:sldMkLst>
        <pc:spChg chg="mod">
          <ac:chgData name="jackie1mace@gmail.com" userId="S::urn:spo:guest#jackie1mace@gmail.com::" providerId="AD" clId="Web-{1EBAACA9-98C3-56E2-C67C-CF36E73C88B2}" dt="2023-12-29T14:52:03.621" v="46" actId="20577"/>
          <ac:spMkLst>
            <pc:docMk/>
            <pc:sldMk cId="120940188" sldId="289"/>
            <ac:spMk id="3" creationId="{5CC043C9-581D-B148-B887-A1992BFA5723}"/>
          </ac:spMkLst>
        </pc:spChg>
        <pc:grpChg chg="del">
          <ac:chgData name="jackie1mace@gmail.com" userId="S::urn:spo:guest#jackie1mace@gmail.com::" providerId="AD" clId="Web-{1EBAACA9-98C3-56E2-C67C-CF36E73C88B2}" dt="2023-12-29T14:51:36.370" v="41"/>
          <ac:grpSpMkLst>
            <pc:docMk/>
            <pc:sldMk cId="120940188" sldId="289"/>
            <ac:grpSpMk id="6" creationId="{AE35F2E9-9B25-AB67-29F1-D9923F8CDEE9}"/>
          </ac:grpSpMkLst>
        </pc:grpChg>
        <pc:picChg chg="del mod">
          <ac:chgData name="jackie1mace@gmail.com" userId="S::urn:spo:guest#jackie1mace@gmail.com::" providerId="AD" clId="Web-{1EBAACA9-98C3-56E2-C67C-CF36E73C88B2}" dt="2023-12-29T14:51:32.917" v="40"/>
          <ac:picMkLst>
            <pc:docMk/>
            <pc:sldMk cId="120940188" sldId="289"/>
            <ac:picMk id="18" creationId="{6541D945-AACA-5A25-FF88-C39C2AE0A2C5}"/>
          </ac:picMkLst>
        </pc:picChg>
      </pc:sldChg>
      <pc:sldChg chg="modSp">
        <pc:chgData name="jackie1mace@gmail.com" userId="S::urn:spo:guest#jackie1mace@gmail.com::" providerId="AD" clId="Web-{1EBAACA9-98C3-56E2-C67C-CF36E73C88B2}" dt="2023-12-29T14:56:51.930" v="102" actId="20577"/>
        <pc:sldMkLst>
          <pc:docMk/>
          <pc:sldMk cId="1630263507" sldId="290"/>
        </pc:sldMkLst>
        <pc:spChg chg="mod">
          <ac:chgData name="jackie1mace@gmail.com" userId="S::urn:spo:guest#jackie1mace@gmail.com::" providerId="AD" clId="Web-{1EBAACA9-98C3-56E2-C67C-CF36E73C88B2}" dt="2023-12-29T14:56:51.930" v="102" actId="20577"/>
          <ac:spMkLst>
            <pc:docMk/>
            <pc:sldMk cId="1630263507" sldId="290"/>
            <ac:spMk id="3" creationId="{5CC043C9-581D-B148-B887-A1992BFA5723}"/>
          </ac:spMkLst>
        </pc:spChg>
      </pc:sldChg>
      <pc:sldChg chg="modSp">
        <pc:chgData name="jackie1mace@gmail.com" userId="S::urn:spo:guest#jackie1mace@gmail.com::" providerId="AD" clId="Web-{1EBAACA9-98C3-56E2-C67C-CF36E73C88B2}" dt="2023-12-29T15:03:51.931" v="156" actId="20577"/>
        <pc:sldMkLst>
          <pc:docMk/>
          <pc:sldMk cId="3310666732" sldId="291"/>
        </pc:sldMkLst>
        <pc:spChg chg="mod">
          <ac:chgData name="jackie1mace@gmail.com" userId="S::urn:spo:guest#jackie1mace@gmail.com::" providerId="AD" clId="Web-{1EBAACA9-98C3-56E2-C67C-CF36E73C88B2}" dt="2023-12-29T15:03:51.931" v="156" actId="20577"/>
          <ac:spMkLst>
            <pc:docMk/>
            <pc:sldMk cId="3310666732" sldId="291"/>
            <ac:spMk id="3" creationId="{5CC043C9-581D-B148-B887-A1992BFA5723}"/>
          </ac:spMkLst>
        </pc:spChg>
      </pc:sldChg>
      <pc:sldChg chg="modSp">
        <pc:chgData name="jackie1mace@gmail.com" userId="S::urn:spo:guest#jackie1mace@gmail.com::" providerId="AD" clId="Web-{1EBAACA9-98C3-56E2-C67C-CF36E73C88B2}" dt="2023-12-29T15:05:10.168" v="166" actId="20577"/>
        <pc:sldMkLst>
          <pc:docMk/>
          <pc:sldMk cId="224885821" sldId="293"/>
        </pc:sldMkLst>
        <pc:spChg chg="mod">
          <ac:chgData name="jackie1mace@gmail.com" userId="S::urn:spo:guest#jackie1mace@gmail.com::" providerId="AD" clId="Web-{1EBAACA9-98C3-56E2-C67C-CF36E73C88B2}" dt="2023-12-29T15:05:10.168" v="166" actId="20577"/>
          <ac:spMkLst>
            <pc:docMk/>
            <pc:sldMk cId="224885821" sldId="293"/>
            <ac:spMk id="3" creationId="{5CC043C9-581D-B148-B887-A1992BFA5723}"/>
          </ac:spMkLst>
        </pc:spChg>
      </pc:sldChg>
      <pc:sldChg chg="modSp">
        <pc:chgData name="jackie1mace@gmail.com" userId="S::urn:spo:guest#jackie1mace@gmail.com::" providerId="AD" clId="Web-{1EBAACA9-98C3-56E2-C67C-CF36E73C88B2}" dt="2023-12-29T14:43:54.429" v="19" actId="20577"/>
        <pc:sldMkLst>
          <pc:docMk/>
          <pc:sldMk cId="1411213057" sldId="294"/>
        </pc:sldMkLst>
        <pc:spChg chg="mod">
          <ac:chgData name="jackie1mace@gmail.com" userId="S::urn:spo:guest#jackie1mace@gmail.com::" providerId="AD" clId="Web-{1EBAACA9-98C3-56E2-C67C-CF36E73C88B2}" dt="2023-12-29T14:43:54.429" v="19" actId="20577"/>
          <ac:spMkLst>
            <pc:docMk/>
            <pc:sldMk cId="1411213057" sldId="294"/>
            <ac:spMk id="3" creationId="{E44AAD48-9A0F-3A31-FE6A-9D752CAD5E7F}"/>
          </ac:spMkLst>
        </pc:spChg>
      </pc:sldChg>
      <pc:sldChg chg="addSp delSp modSp add replId delAnim addCm">
        <pc:chgData name="jackie1mace@gmail.com" userId="S::urn:spo:guest#jackie1mace@gmail.com::" providerId="AD" clId="Web-{1EBAACA9-98C3-56E2-C67C-CF36E73C88B2}" dt="2023-12-29T15:11:55.747" v="187" actId="20577"/>
        <pc:sldMkLst>
          <pc:docMk/>
          <pc:sldMk cId="1171149166" sldId="295"/>
        </pc:sldMkLst>
        <pc:spChg chg="mod">
          <ac:chgData name="jackie1mace@gmail.com" userId="S::urn:spo:guest#jackie1mace@gmail.com::" providerId="AD" clId="Web-{1EBAACA9-98C3-56E2-C67C-CF36E73C88B2}" dt="2023-12-29T14:54:05.158" v="86" actId="20577"/>
          <ac:spMkLst>
            <pc:docMk/>
            <pc:sldMk cId="1171149166" sldId="295"/>
            <ac:spMk id="3" creationId="{3F462816-C92E-2375-8C21-EA1329199A0F}"/>
          </ac:spMkLst>
        </pc:spChg>
        <pc:spChg chg="mod">
          <ac:chgData name="jackie1mace@gmail.com" userId="S::urn:spo:guest#jackie1mace@gmail.com::" providerId="AD" clId="Web-{1EBAACA9-98C3-56E2-C67C-CF36E73C88B2}" dt="2023-12-29T15:11:10.558" v="170" actId="20577"/>
          <ac:spMkLst>
            <pc:docMk/>
            <pc:sldMk cId="1171149166" sldId="295"/>
            <ac:spMk id="9" creationId="{3959E2AA-7161-94E5-E533-7A0A565C831C}"/>
          </ac:spMkLst>
        </pc:spChg>
        <pc:spChg chg="add mod">
          <ac:chgData name="jackie1mace@gmail.com" userId="S::urn:spo:guest#jackie1mace@gmail.com::" providerId="AD" clId="Web-{1EBAACA9-98C3-56E2-C67C-CF36E73C88B2}" dt="2023-12-29T15:11:55.747" v="187" actId="20577"/>
          <ac:spMkLst>
            <pc:docMk/>
            <pc:sldMk cId="1171149166" sldId="295"/>
            <ac:spMk id="16" creationId="{968E9EE6-8679-A70F-5572-3FF66D8F1667}"/>
          </ac:spMkLst>
        </pc:spChg>
        <pc:grpChg chg="del">
          <ac:chgData name="jackie1mace@gmail.com" userId="S::urn:spo:guest#jackie1mace@gmail.com::" providerId="AD" clId="Web-{1EBAACA9-98C3-56E2-C67C-CF36E73C88B2}" dt="2023-12-29T15:11:13.870" v="171"/>
          <ac:grpSpMkLst>
            <pc:docMk/>
            <pc:sldMk cId="1171149166" sldId="295"/>
            <ac:grpSpMk id="6" creationId="{C1E37C14-B022-CE8D-04E6-BEAFF60B88E3}"/>
          </ac:grpSpMkLst>
        </pc:grpChg>
        <pc:picChg chg="del">
          <ac:chgData name="jackie1mace@gmail.com" userId="S::urn:spo:guest#jackie1mace@gmail.com::" providerId="AD" clId="Web-{1EBAACA9-98C3-56E2-C67C-CF36E73C88B2}" dt="2023-12-29T15:11:04.026" v="168"/>
          <ac:picMkLst>
            <pc:docMk/>
            <pc:sldMk cId="1171149166" sldId="295"/>
            <ac:picMk id="7" creationId="{E2856F98-EF22-AC24-3825-54B5132045E7}"/>
          </ac:picMkLst>
        </pc:picChg>
        <pc:picChg chg="del">
          <ac:chgData name="jackie1mace@gmail.com" userId="S::urn:spo:guest#jackie1mace@gmail.com::" providerId="AD" clId="Web-{1EBAACA9-98C3-56E2-C67C-CF36E73C88B2}" dt="2023-12-29T15:10:52.776" v="167"/>
          <ac:picMkLst>
            <pc:docMk/>
            <pc:sldMk cId="1171149166" sldId="295"/>
            <ac:picMk id="18" creationId="{54A41203-D207-9DE3-9976-698EC98559B0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jackie1mace@gmail.com" userId="S::urn:spo:guest#jackie1mace@gmail.com::" providerId="AD" clId="Web-{1EBAACA9-98C3-56E2-C67C-CF36E73C88B2}" dt="2023-12-29T14:54:01.157" v="85"/>
              <pc2:cmMkLst xmlns:pc2="http://schemas.microsoft.com/office/powerpoint/2019/9/main/command">
                <pc:docMk/>
                <pc:sldMk cId="1171149166" sldId="295"/>
                <pc2:cmMk id="{8704024B-5614-4832-946F-FEE1DA3FA649}"/>
              </pc2:cmMkLst>
            </pc226:cmChg>
          </p:ext>
        </pc:extLst>
      </pc:sldChg>
      <pc:sldChg chg="modSp add del replId">
        <pc:chgData name="jackie1mace@gmail.com" userId="S::urn:spo:guest#jackie1mace@gmail.com::" providerId="AD" clId="Web-{1EBAACA9-98C3-56E2-C67C-CF36E73C88B2}" dt="2023-12-29T14:57:18.150" v="108"/>
        <pc:sldMkLst>
          <pc:docMk/>
          <pc:sldMk cId="597407270" sldId="296"/>
        </pc:sldMkLst>
        <pc:spChg chg="mod">
          <ac:chgData name="jackie1mace@gmail.com" userId="S::urn:spo:guest#jackie1mace@gmail.com::" providerId="AD" clId="Web-{1EBAACA9-98C3-56E2-C67C-CF36E73C88B2}" dt="2023-12-29T14:56:03.178" v="94" actId="20577"/>
          <ac:spMkLst>
            <pc:docMk/>
            <pc:sldMk cId="597407270" sldId="296"/>
            <ac:spMk id="3" creationId="{DF116477-BBAF-0C7B-8954-D467E454DFA7}"/>
          </ac:spMkLst>
        </pc:spChg>
      </pc:sldChg>
      <pc:sldChg chg="modSp add replId">
        <pc:chgData name="jackie1mace@gmail.com" userId="S::urn:spo:guest#jackie1mace@gmail.com::" providerId="AD" clId="Web-{1EBAACA9-98C3-56E2-C67C-CF36E73C88B2}" dt="2023-12-29T15:00:12.594" v="130" actId="20577"/>
        <pc:sldMkLst>
          <pc:docMk/>
          <pc:sldMk cId="2143748642" sldId="297"/>
        </pc:sldMkLst>
        <pc:spChg chg="mod">
          <ac:chgData name="jackie1mace@gmail.com" userId="S::urn:spo:guest#jackie1mace@gmail.com::" providerId="AD" clId="Web-{1EBAACA9-98C3-56E2-C67C-CF36E73C88B2}" dt="2023-12-29T15:00:12.594" v="130" actId="20577"/>
          <ac:spMkLst>
            <pc:docMk/>
            <pc:sldMk cId="2143748642" sldId="297"/>
            <ac:spMk id="3" creationId="{1A0562EE-D981-5189-C0AB-9A05712DCC04}"/>
          </ac:spMkLst>
        </pc:spChg>
      </pc:sldChg>
      <pc:sldChg chg="modSp add replId">
        <pc:chgData name="jackie1mace@gmail.com" userId="S::urn:spo:guest#jackie1mace@gmail.com::" providerId="AD" clId="Web-{1EBAACA9-98C3-56E2-C67C-CF36E73C88B2}" dt="2023-12-29T17:05:59.346" v="206" actId="20577"/>
        <pc:sldMkLst>
          <pc:docMk/>
          <pc:sldMk cId="1659468979" sldId="298"/>
        </pc:sldMkLst>
        <pc:spChg chg="mod">
          <ac:chgData name="jackie1mace@gmail.com" userId="S::urn:spo:guest#jackie1mace@gmail.com::" providerId="AD" clId="Web-{1EBAACA9-98C3-56E2-C67C-CF36E73C88B2}" dt="2023-12-29T17:05:59.346" v="206" actId="20577"/>
          <ac:spMkLst>
            <pc:docMk/>
            <pc:sldMk cId="1659468979" sldId="298"/>
            <ac:spMk id="3" creationId="{32099962-9EE2-8FFD-3D14-C9613BB5AA00}"/>
          </ac:spMkLst>
        </pc:spChg>
      </pc:sldChg>
      <pc:sldChg chg="modSp add replId">
        <pc:chgData name="jackie1mace@gmail.com" userId="S::urn:spo:guest#jackie1mace@gmail.com::" providerId="AD" clId="Web-{1EBAACA9-98C3-56E2-C67C-CF36E73C88B2}" dt="2023-12-29T17:05:45.361" v="205" actId="20577"/>
        <pc:sldMkLst>
          <pc:docMk/>
          <pc:sldMk cId="4084858008" sldId="299"/>
        </pc:sldMkLst>
        <pc:spChg chg="mod">
          <ac:chgData name="jackie1mace@gmail.com" userId="S::urn:spo:guest#jackie1mace@gmail.com::" providerId="AD" clId="Web-{1EBAACA9-98C3-56E2-C67C-CF36E73C88B2}" dt="2023-12-29T17:05:45.361" v="205" actId="20577"/>
          <ac:spMkLst>
            <pc:docMk/>
            <pc:sldMk cId="4084858008" sldId="299"/>
            <ac:spMk id="3" creationId="{AA6DDFA6-9CCE-1198-1156-1F8063940A78}"/>
          </ac:spMkLst>
        </pc:spChg>
      </pc:sldChg>
      <pc:sldChg chg="modSp add replId">
        <pc:chgData name="jackie1mace@gmail.com" userId="S::urn:spo:guest#jackie1mace@gmail.com::" providerId="AD" clId="Web-{1EBAACA9-98C3-56E2-C67C-CF36E73C88B2}" dt="2023-12-29T15:05:03.121" v="164" actId="20577"/>
        <pc:sldMkLst>
          <pc:docMk/>
          <pc:sldMk cId="4248061207" sldId="300"/>
        </pc:sldMkLst>
        <pc:spChg chg="mod">
          <ac:chgData name="jackie1mace@gmail.com" userId="S::urn:spo:guest#jackie1mace@gmail.com::" providerId="AD" clId="Web-{1EBAACA9-98C3-56E2-C67C-CF36E73C88B2}" dt="2023-12-29T15:05:03.121" v="164" actId="20577"/>
          <ac:spMkLst>
            <pc:docMk/>
            <pc:sldMk cId="4248061207" sldId="300"/>
            <ac:spMk id="3" creationId="{EC75E3B8-5551-E422-AD94-5DBBF6F5E52A}"/>
          </ac:spMkLst>
        </pc:spChg>
      </pc:sldChg>
      <pc:sldChg chg="modSp add replId">
        <pc:chgData name="jackie1mace@gmail.com" userId="S::urn:spo:guest#jackie1mace@gmail.com::" providerId="AD" clId="Web-{1EBAACA9-98C3-56E2-C67C-CF36E73C88B2}" dt="2023-12-29T17:07:46.368" v="211" actId="20577"/>
        <pc:sldMkLst>
          <pc:docMk/>
          <pc:sldMk cId="2175545381" sldId="301"/>
        </pc:sldMkLst>
        <pc:spChg chg="mod">
          <ac:chgData name="jackie1mace@gmail.com" userId="S::urn:spo:guest#jackie1mace@gmail.com::" providerId="AD" clId="Web-{1EBAACA9-98C3-56E2-C67C-CF36E73C88B2}" dt="2023-12-29T17:07:46.368" v="211" actId="20577"/>
          <ac:spMkLst>
            <pc:docMk/>
            <pc:sldMk cId="2175545381" sldId="301"/>
            <ac:spMk id="3" creationId="{98DA2A29-A9B6-EA13-6885-9A66BD6CF4A8}"/>
          </ac:spMkLst>
        </pc:spChg>
      </pc:sldChg>
      <pc:sldChg chg="modSp add replId">
        <pc:chgData name="jackie1mace@gmail.com" userId="S::urn:spo:guest#jackie1mace@gmail.com::" providerId="AD" clId="Web-{1EBAACA9-98C3-56E2-C67C-CF36E73C88B2}" dt="2023-12-29T17:08:26.449" v="216" actId="20577"/>
        <pc:sldMkLst>
          <pc:docMk/>
          <pc:sldMk cId="1964388073" sldId="302"/>
        </pc:sldMkLst>
        <pc:spChg chg="mod">
          <ac:chgData name="jackie1mace@gmail.com" userId="S::urn:spo:guest#jackie1mace@gmail.com::" providerId="AD" clId="Web-{1EBAACA9-98C3-56E2-C67C-CF36E73C88B2}" dt="2023-12-29T17:08:26.449" v="216" actId="20577"/>
          <ac:spMkLst>
            <pc:docMk/>
            <pc:sldMk cId="1964388073" sldId="302"/>
            <ac:spMk id="3" creationId="{E309D665-71B7-0BDB-F6B1-F192246AF27F}"/>
          </ac:spMkLst>
        </pc:spChg>
      </pc:sldChg>
      <pc:sldChg chg="modSp add replId">
        <pc:chgData name="jackie1mace@gmail.com" userId="S::urn:spo:guest#jackie1mace@gmail.com::" providerId="AD" clId="Web-{1EBAACA9-98C3-56E2-C67C-CF36E73C88B2}" dt="2023-12-29T17:09:04.310" v="225" actId="20577"/>
        <pc:sldMkLst>
          <pc:docMk/>
          <pc:sldMk cId="682799194" sldId="303"/>
        </pc:sldMkLst>
        <pc:spChg chg="mod">
          <ac:chgData name="jackie1mace@gmail.com" userId="S::urn:spo:guest#jackie1mace@gmail.com::" providerId="AD" clId="Web-{1EBAACA9-98C3-56E2-C67C-CF36E73C88B2}" dt="2023-12-29T17:09:04.310" v="225" actId="20577"/>
          <ac:spMkLst>
            <pc:docMk/>
            <pc:sldMk cId="682799194" sldId="303"/>
            <ac:spMk id="3" creationId="{5B46B7CA-147E-217B-AF58-AFDE9EDA5FE8}"/>
          </ac:spMkLst>
        </pc:spChg>
      </pc:sldChg>
      <pc:sldChg chg="modSp add replId">
        <pc:chgData name="jackie1mace@gmail.com" userId="S::urn:spo:guest#jackie1mace@gmail.com::" providerId="AD" clId="Web-{1EBAACA9-98C3-56E2-C67C-CF36E73C88B2}" dt="2023-12-29T17:09:37.906" v="234" actId="20577"/>
        <pc:sldMkLst>
          <pc:docMk/>
          <pc:sldMk cId="378179001" sldId="304"/>
        </pc:sldMkLst>
        <pc:spChg chg="mod">
          <ac:chgData name="jackie1mace@gmail.com" userId="S::urn:spo:guest#jackie1mace@gmail.com::" providerId="AD" clId="Web-{1EBAACA9-98C3-56E2-C67C-CF36E73C88B2}" dt="2023-12-29T17:09:37.906" v="234" actId="20577"/>
          <ac:spMkLst>
            <pc:docMk/>
            <pc:sldMk cId="378179001" sldId="304"/>
            <ac:spMk id="3" creationId="{D2D10750-233D-9420-F467-2BEAF22344C2}"/>
          </ac:spMkLst>
        </pc:spChg>
      </pc:sldChg>
      <pc:sldChg chg="modSp add replId">
        <pc:chgData name="jackie1mace@gmail.com" userId="S::urn:spo:guest#jackie1mace@gmail.com::" providerId="AD" clId="Web-{1EBAACA9-98C3-56E2-C67C-CF36E73C88B2}" dt="2023-12-29T17:10:14.080" v="238" actId="20577"/>
        <pc:sldMkLst>
          <pc:docMk/>
          <pc:sldMk cId="3631114215" sldId="305"/>
        </pc:sldMkLst>
        <pc:spChg chg="mod">
          <ac:chgData name="jackie1mace@gmail.com" userId="S::urn:spo:guest#jackie1mace@gmail.com::" providerId="AD" clId="Web-{1EBAACA9-98C3-56E2-C67C-CF36E73C88B2}" dt="2023-12-29T17:10:14.080" v="238" actId="20577"/>
          <ac:spMkLst>
            <pc:docMk/>
            <pc:sldMk cId="3631114215" sldId="305"/>
            <ac:spMk id="3" creationId="{1369F2D2-FC42-D4D9-3081-9A6450537DBC}"/>
          </ac:spMkLst>
        </pc:spChg>
      </pc:sldChg>
    </pc:docChg>
  </pc:docChgLst>
  <pc:docChgLst>
    <pc:chgData name="jackie1mace@gmail.com" userId="S::urn:spo:guest#jackie1mace@gmail.com::" providerId="AD" clId="Web-{53113565-BC48-4236-7E63-810703D674D0}"/>
    <pc:docChg chg="modSld">
      <pc:chgData name="jackie1mace@gmail.com" userId="S::urn:spo:guest#jackie1mace@gmail.com::" providerId="AD" clId="Web-{53113565-BC48-4236-7E63-810703D674D0}" dt="2023-12-29T18:56:15.521" v="7" actId="20577"/>
      <pc:docMkLst>
        <pc:docMk/>
      </pc:docMkLst>
      <pc:sldChg chg="addCm">
        <pc:chgData name="jackie1mace@gmail.com" userId="S::urn:spo:guest#jackie1mace@gmail.com::" providerId="AD" clId="Web-{53113565-BC48-4236-7E63-810703D674D0}" dt="2023-12-29T18:48:12.192" v="0"/>
        <pc:sldMkLst>
          <pc:docMk/>
          <pc:sldMk cId="2155781373" sldId="28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jackie1mace@gmail.com" userId="S::urn:spo:guest#jackie1mace@gmail.com::" providerId="AD" clId="Web-{53113565-BC48-4236-7E63-810703D674D0}" dt="2023-12-29T18:48:12.192" v="0"/>
              <pc2:cmMkLst xmlns:pc2="http://schemas.microsoft.com/office/powerpoint/2019/9/main/command">
                <pc:docMk/>
                <pc:sldMk cId="2155781373" sldId="285"/>
                <pc2:cmMk id="{37931F51-EB5C-486C-B6C6-43551626DE9F}"/>
              </pc2:cmMkLst>
            </pc226:cmChg>
          </p:ext>
        </pc:extLst>
      </pc:sldChg>
      <pc:sldChg chg="addCm">
        <pc:chgData name="jackie1mace@gmail.com" userId="S::urn:spo:guest#jackie1mace@gmail.com::" providerId="AD" clId="Web-{53113565-BC48-4236-7E63-810703D674D0}" dt="2023-12-29T18:49:34.570" v="1"/>
        <pc:sldMkLst>
          <pc:docMk/>
          <pc:sldMk cId="888406854" sldId="28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jackie1mace@gmail.com" userId="S::urn:spo:guest#jackie1mace@gmail.com::" providerId="AD" clId="Web-{53113565-BC48-4236-7E63-810703D674D0}" dt="2023-12-29T18:49:34.570" v="1"/>
              <pc2:cmMkLst xmlns:pc2="http://schemas.microsoft.com/office/powerpoint/2019/9/main/command">
                <pc:docMk/>
                <pc:sldMk cId="888406854" sldId="286"/>
                <pc2:cmMk id="{99DD73BD-B19F-493F-B3B9-CC1F5F00FBD5}"/>
              </pc2:cmMkLst>
            </pc226:cmChg>
          </p:ext>
        </pc:extLst>
      </pc:sldChg>
      <pc:sldChg chg="modSp modCm">
        <pc:chgData name="jackie1mace@gmail.com" userId="S::urn:spo:guest#jackie1mace@gmail.com::" providerId="AD" clId="Web-{53113565-BC48-4236-7E63-810703D674D0}" dt="2023-12-29T18:52:41.155" v="4" actId="20577"/>
        <pc:sldMkLst>
          <pc:docMk/>
          <pc:sldMk cId="1171149166" sldId="295"/>
        </pc:sldMkLst>
        <pc:spChg chg="mod">
          <ac:chgData name="jackie1mace@gmail.com" userId="S::urn:spo:guest#jackie1mace@gmail.com::" providerId="AD" clId="Web-{53113565-BC48-4236-7E63-810703D674D0}" dt="2023-12-29T18:52:41.155" v="4" actId="20577"/>
          <ac:spMkLst>
            <pc:docMk/>
            <pc:sldMk cId="1171149166" sldId="295"/>
            <ac:spMk id="16" creationId="{968E9EE6-8679-A70F-5572-3FF66D8F166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ackie1mace@gmail.com" userId="S::urn:spo:guest#jackie1mace@gmail.com::" providerId="AD" clId="Web-{53113565-BC48-4236-7E63-810703D674D0}" dt="2023-12-29T18:52:06.090" v="3"/>
              <pc2:cmMkLst xmlns:pc2="http://schemas.microsoft.com/office/powerpoint/2019/9/main/command">
                <pc:docMk/>
                <pc:sldMk cId="1171149166" sldId="295"/>
                <pc2:cmMk id="{8704024B-5614-4832-946F-FEE1DA3FA649}"/>
              </pc2:cmMkLst>
            </pc226:cmChg>
          </p:ext>
        </pc:extLst>
      </pc:sldChg>
      <pc:sldChg chg="modSp modCm">
        <pc:chgData name="jackie1mace@gmail.com" userId="S::urn:spo:guest#jackie1mace@gmail.com::" providerId="AD" clId="Web-{53113565-BC48-4236-7E63-810703D674D0}" dt="2023-12-29T18:55:28.207" v="6"/>
        <pc:sldMkLst>
          <pc:docMk/>
          <pc:sldMk cId="1964388073" sldId="302"/>
        </pc:sldMkLst>
        <pc:spChg chg="mod">
          <ac:chgData name="jackie1mace@gmail.com" userId="S::urn:spo:guest#jackie1mace@gmail.com::" providerId="AD" clId="Web-{53113565-BC48-4236-7E63-810703D674D0}" dt="2023-12-29T18:54:42.205" v="5" actId="20577"/>
          <ac:spMkLst>
            <pc:docMk/>
            <pc:sldMk cId="1964388073" sldId="302"/>
            <ac:spMk id="6" creationId="{075A579E-3D6F-6F63-DDAF-DC8742A9712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ackie1mace@gmail.com" userId="S::urn:spo:guest#jackie1mace@gmail.com::" providerId="AD" clId="Web-{53113565-BC48-4236-7E63-810703D674D0}" dt="2023-12-29T18:55:28.207" v="6"/>
              <pc2:cmMkLst xmlns:pc2="http://schemas.microsoft.com/office/powerpoint/2019/9/main/command">
                <pc:docMk/>
                <pc:sldMk cId="1964388073" sldId="302"/>
                <pc2:cmMk id="{AD466360-4777-40D6-8533-0EE96E72B6E8}"/>
              </pc2:cmMkLst>
            </pc226:cmChg>
          </p:ext>
        </pc:extLst>
      </pc:sldChg>
      <pc:sldChg chg="modSp">
        <pc:chgData name="jackie1mace@gmail.com" userId="S::urn:spo:guest#jackie1mace@gmail.com::" providerId="AD" clId="Web-{53113565-BC48-4236-7E63-810703D674D0}" dt="2023-12-29T18:56:15.521" v="7" actId="20577"/>
        <pc:sldMkLst>
          <pc:docMk/>
          <pc:sldMk cId="3631114215" sldId="305"/>
        </pc:sldMkLst>
        <pc:spChg chg="mod">
          <ac:chgData name="jackie1mace@gmail.com" userId="S::urn:spo:guest#jackie1mace@gmail.com::" providerId="AD" clId="Web-{53113565-BC48-4236-7E63-810703D674D0}" dt="2023-12-29T18:56:15.521" v="7" actId="20577"/>
          <ac:spMkLst>
            <pc:docMk/>
            <pc:sldMk cId="3631114215" sldId="305"/>
            <ac:spMk id="3" creationId="{1369F2D2-FC42-D4D9-3081-9A6450537DBC}"/>
          </ac:spMkLst>
        </pc:spChg>
      </pc:sldChg>
    </pc:docChg>
  </pc:docChgLst>
  <pc:docChgLst>
    <pc:chgData name="jackie1mace@gmail.com" userId="S::urn:spo:guest#jackie1mace@gmail.com::" providerId="AD" clId="Web-{2D59A844-3ECC-AC0E-0E80-147819A6EDE1}"/>
    <pc:docChg chg="">
      <pc:chgData name="jackie1mace@gmail.com" userId="S::urn:spo:guest#jackie1mace@gmail.com::" providerId="AD" clId="Web-{2D59A844-3ECC-AC0E-0E80-147819A6EDE1}" dt="2024-01-08T13:44:08.238" v="0"/>
      <pc:docMkLst>
        <pc:docMk/>
      </pc:docMkLst>
      <pc:sldChg chg="modCm">
        <pc:chgData name="jackie1mace@gmail.com" userId="S::urn:spo:guest#jackie1mace@gmail.com::" providerId="AD" clId="Web-{2D59A844-3ECC-AC0E-0E80-147819A6EDE1}" dt="2024-01-08T13:44:08.238" v="0"/>
        <pc:sldMkLst>
          <pc:docMk/>
          <pc:sldMk cId="2155781373" sldId="28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ackie1mace@gmail.com" userId="S::urn:spo:guest#jackie1mace@gmail.com::" providerId="AD" clId="Web-{2D59A844-3ECC-AC0E-0E80-147819A6EDE1}" dt="2024-01-08T13:44:08.238" v="0"/>
              <pc2:cmMkLst xmlns:pc2="http://schemas.microsoft.com/office/powerpoint/2019/9/main/command">
                <pc:docMk/>
                <pc:sldMk cId="2155781373" sldId="285"/>
                <pc2:cmMk id="{37931F51-EB5C-486C-B6C6-43551626DE9F}"/>
              </pc2:cmMkLst>
            </pc226:cmChg>
          </p:ext>
        </pc:extLst>
      </pc:sldChg>
    </pc:docChg>
  </pc:docChgLst>
  <pc:docChgLst>
    <pc:chgData name="jackie1mace@gmail.com" userId="S::urn:spo:guest#jackie1mace@gmail.com::" providerId="AD" clId="Web-{CA2DA19D-2AE5-C087-CB5D-E691DE33FF8A}"/>
    <pc:docChg chg="modSld">
      <pc:chgData name="jackie1mace@gmail.com" userId="S::urn:spo:guest#jackie1mace@gmail.com::" providerId="AD" clId="Web-{CA2DA19D-2AE5-C087-CB5D-E691DE33FF8A}" dt="2023-12-28T22:24:34.399" v="0" actId="20577"/>
      <pc:docMkLst>
        <pc:docMk/>
      </pc:docMkLst>
      <pc:sldChg chg="modSp">
        <pc:chgData name="jackie1mace@gmail.com" userId="S::urn:spo:guest#jackie1mace@gmail.com::" providerId="AD" clId="Web-{CA2DA19D-2AE5-C087-CB5D-E691DE33FF8A}" dt="2023-12-28T22:24:34.399" v="0" actId="20577"/>
        <pc:sldMkLst>
          <pc:docMk/>
          <pc:sldMk cId="2385729356" sldId="263"/>
        </pc:sldMkLst>
        <pc:spChg chg="mod">
          <ac:chgData name="jackie1mace@gmail.com" userId="S::urn:spo:guest#jackie1mace@gmail.com::" providerId="AD" clId="Web-{CA2DA19D-2AE5-C087-CB5D-E691DE33FF8A}" dt="2023-12-28T22:24:34.399" v="0" actId="20577"/>
          <ac:spMkLst>
            <pc:docMk/>
            <pc:sldMk cId="2385729356" sldId="263"/>
            <ac:spMk id="3" creationId="{244555D1-9350-D811-8632-9BB15C3CC2CC}"/>
          </ac:spMkLst>
        </pc:spChg>
      </pc:sldChg>
    </pc:docChg>
  </pc:docChgLst>
  <pc:docChgLst>
    <pc:chgData name="jackie1mace@gmail.com" userId="S::urn:spo:guest#jackie1mace@gmail.com::" providerId="AD" clId="Web-{AEBDB59D-4A82-54C1-0DFD-6BC65464C9DC}"/>
    <pc:docChg chg="addSld modSld">
      <pc:chgData name="jackie1mace@gmail.com" userId="S::urn:spo:guest#jackie1mace@gmail.com::" providerId="AD" clId="Web-{AEBDB59D-4A82-54C1-0DFD-6BC65464C9DC}" dt="2023-12-29T18:01:04.605" v="573"/>
      <pc:docMkLst>
        <pc:docMk/>
      </pc:docMkLst>
      <pc:sldChg chg="modSp">
        <pc:chgData name="jackie1mace@gmail.com" userId="S::urn:spo:guest#jackie1mace@gmail.com::" providerId="AD" clId="Web-{AEBDB59D-4A82-54C1-0DFD-6BC65464C9DC}" dt="2023-12-29T17:39:46.687" v="214" actId="20577"/>
        <pc:sldMkLst>
          <pc:docMk/>
          <pc:sldMk cId="318986622" sldId="288"/>
        </pc:sldMkLst>
        <pc:spChg chg="mod">
          <ac:chgData name="jackie1mace@gmail.com" userId="S::urn:spo:guest#jackie1mace@gmail.com::" providerId="AD" clId="Web-{AEBDB59D-4A82-54C1-0DFD-6BC65464C9DC}" dt="2023-12-29T17:39:46.687" v="214" actId="20577"/>
          <ac:spMkLst>
            <pc:docMk/>
            <pc:sldMk cId="318986622" sldId="288"/>
            <ac:spMk id="3" creationId="{5CC043C9-581D-B148-B887-A1992BFA5723}"/>
          </ac:spMkLst>
        </pc:spChg>
      </pc:sldChg>
      <pc:sldChg chg="modSp">
        <pc:chgData name="jackie1mace@gmail.com" userId="S::urn:spo:guest#jackie1mace@gmail.com::" providerId="AD" clId="Web-{AEBDB59D-4A82-54C1-0DFD-6BC65464C9DC}" dt="2023-12-29T17:40:32.940" v="227" actId="20577"/>
        <pc:sldMkLst>
          <pc:docMk/>
          <pc:sldMk cId="120940188" sldId="289"/>
        </pc:sldMkLst>
        <pc:spChg chg="mod">
          <ac:chgData name="jackie1mace@gmail.com" userId="S::urn:spo:guest#jackie1mace@gmail.com::" providerId="AD" clId="Web-{AEBDB59D-4A82-54C1-0DFD-6BC65464C9DC}" dt="2023-12-29T17:40:32.940" v="227" actId="20577"/>
          <ac:spMkLst>
            <pc:docMk/>
            <pc:sldMk cId="120940188" sldId="289"/>
            <ac:spMk id="3" creationId="{5CC043C9-581D-B148-B887-A1992BFA5723}"/>
          </ac:spMkLst>
        </pc:spChg>
      </pc:sldChg>
      <pc:sldChg chg="modSp">
        <pc:chgData name="jackie1mace@gmail.com" userId="S::urn:spo:guest#jackie1mace@gmail.com::" providerId="AD" clId="Web-{AEBDB59D-4A82-54C1-0DFD-6BC65464C9DC}" dt="2023-12-29T17:43:41.588" v="313" actId="20577"/>
        <pc:sldMkLst>
          <pc:docMk/>
          <pc:sldMk cId="1630263507" sldId="290"/>
        </pc:sldMkLst>
        <pc:spChg chg="mod">
          <ac:chgData name="jackie1mace@gmail.com" userId="S::urn:spo:guest#jackie1mace@gmail.com::" providerId="AD" clId="Web-{AEBDB59D-4A82-54C1-0DFD-6BC65464C9DC}" dt="2023-12-29T17:43:41.588" v="313" actId="20577"/>
          <ac:spMkLst>
            <pc:docMk/>
            <pc:sldMk cId="1630263507" sldId="290"/>
            <ac:spMk id="3" creationId="{5CC043C9-581D-B148-B887-A1992BFA5723}"/>
          </ac:spMkLst>
        </pc:spChg>
      </pc:sldChg>
      <pc:sldChg chg="modSp">
        <pc:chgData name="jackie1mace@gmail.com" userId="S::urn:spo:guest#jackie1mace@gmail.com::" providerId="AD" clId="Web-{AEBDB59D-4A82-54C1-0DFD-6BC65464C9DC}" dt="2023-12-29T17:45:13.451" v="320" actId="20577"/>
        <pc:sldMkLst>
          <pc:docMk/>
          <pc:sldMk cId="3310666732" sldId="291"/>
        </pc:sldMkLst>
        <pc:spChg chg="mod">
          <ac:chgData name="jackie1mace@gmail.com" userId="S::urn:spo:guest#jackie1mace@gmail.com::" providerId="AD" clId="Web-{AEBDB59D-4A82-54C1-0DFD-6BC65464C9DC}" dt="2023-12-29T17:45:13.451" v="320" actId="20577"/>
          <ac:spMkLst>
            <pc:docMk/>
            <pc:sldMk cId="3310666732" sldId="291"/>
            <ac:spMk id="3" creationId="{5CC043C9-581D-B148-B887-A1992BFA5723}"/>
          </ac:spMkLst>
        </pc:spChg>
      </pc:sldChg>
      <pc:sldChg chg="modSp">
        <pc:chgData name="jackie1mace@gmail.com" userId="S::urn:spo:guest#jackie1mace@gmail.com::" providerId="AD" clId="Web-{AEBDB59D-4A82-54C1-0DFD-6BC65464C9DC}" dt="2023-12-29T17:48:16.102" v="367" actId="20577"/>
        <pc:sldMkLst>
          <pc:docMk/>
          <pc:sldMk cId="682281886" sldId="292"/>
        </pc:sldMkLst>
        <pc:spChg chg="mod">
          <ac:chgData name="jackie1mace@gmail.com" userId="S::urn:spo:guest#jackie1mace@gmail.com::" providerId="AD" clId="Web-{AEBDB59D-4A82-54C1-0DFD-6BC65464C9DC}" dt="2023-12-29T17:47:42.616" v="355" actId="20577"/>
          <ac:spMkLst>
            <pc:docMk/>
            <pc:sldMk cId="682281886" sldId="292"/>
            <ac:spMk id="7" creationId="{1A807D77-8A62-C0FC-8F62-CB485CD73624}"/>
          </ac:spMkLst>
        </pc:spChg>
        <pc:spChg chg="mod">
          <ac:chgData name="jackie1mace@gmail.com" userId="S::urn:spo:guest#jackie1mace@gmail.com::" providerId="AD" clId="Web-{AEBDB59D-4A82-54C1-0DFD-6BC65464C9DC}" dt="2023-12-29T17:47:50.304" v="357" actId="20577"/>
          <ac:spMkLst>
            <pc:docMk/>
            <pc:sldMk cId="682281886" sldId="292"/>
            <ac:spMk id="9" creationId="{4E1DB061-7F5D-61BA-2EAC-8BB8407F6341}"/>
          </ac:spMkLst>
        </pc:spChg>
        <pc:spChg chg="mod">
          <ac:chgData name="jackie1mace@gmail.com" userId="S::urn:spo:guest#jackie1mace@gmail.com::" providerId="AD" clId="Web-{AEBDB59D-4A82-54C1-0DFD-6BC65464C9DC}" dt="2023-12-29T17:48:16.102" v="367" actId="20577"/>
          <ac:spMkLst>
            <pc:docMk/>
            <pc:sldMk cId="682281886" sldId="292"/>
            <ac:spMk id="11" creationId="{3F088167-7FBE-ECC0-1647-393446C45D78}"/>
          </ac:spMkLst>
        </pc:spChg>
      </pc:sldChg>
      <pc:sldChg chg="modSp">
        <pc:chgData name="jackie1mace@gmail.com" userId="S::urn:spo:guest#jackie1mace@gmail.com::" providerId="AD" clId="Web-{AEBDB59D-4A82-54C1-0DFD-6BC65464C9DC}" dt="2023-12-29T17:49:32.854" v="376" actId="20577"/>
        <pc:sldMkLst>
          <pc:docMk/>
          <pc:sldMk cId="224885821" sldId="293"/>
        </pc:sldMkLst>
        <pc:spChg chg="mod">
          <ac:chgData name="jackie1mace@gmail.com" userId="S::urn:spo:guest#jackie1mace@gmail.com::" providerId="AD" clId="Web-{AEBDB59D-4A82-54C1-0DFD-6BC65464C9DC}" dt="2023-12-29T17:49:32.854" v="376" actId="20577"/>
          <ac:spMkLst>
            <pc:docMk/>
            <pc:sldMk cId="224885821" sldId="293"/>
            <ac:spMk id="3" creationId="{5CC043C9-581D-B148-B887-A1992BFA5723}"/>
          </ac:spMkLst>
        </pc:spChg>
      </pc:sldChg>
      <pc:sldChg chg="modSp">
        <pc:chgData name="jackie1mace@gmail.com" userId="S::urn:spo:guest#jackie1mace@gmail.com::" providerId="AD" clId="Web-{AEBDB59D-4A82-54C1-0DFD-6BC65464C9DC}" dt="2023-12-29T17:42:25.179" v="279" actId="20577"/>
        <pc:sldMkLst>
          <pc:docMk/>
          <pc:sldMk cId="1171149166" sldId="295"/>
        </pc:sldMkLst>
        <pc:spChg chg="mod">
          <ac:chgData name="jackie1mace@gmail.com" userId="S::urn:spo:guest#jackie1mace@gmail.com::" providerId="AD" clId="Web-{AEBDB59D-4A82-54C1-0DFD-6BC65464C9DC}" dt="2023-12-29T17:42:25.179" v="279" actId="20577"/>
          <ac:spMkLst>
            <pc:docMk/>
            <pc:sldMk cId="1171149166" sldId="295"/>
            <ac:spMk id="3" creationId="{3F462816-C92E-2375-8C21-EA1329199A0F}"/>
          </ac:spMkLst>
        </pc:spChg>
      </pc:sldChg>
      <pc:sldChg chg="modSp">
        <pc:chgData name="jackie1mace@gmail.com" userId="S::urn:spo:guest#jackie1mace@gmail.com::" providerId="AD" clId="Web-{AEBDB59D-4A82-54C1-0DFD-6BC65464C9DC}" dt="2023-12-29T17:44:17.277" v="318" actId="20577"/>
        <pc:sldMkLst>
          <pc:docMk/>
          <pc:sldMk cId="2143748642" sldId="297"/>
        </pc:sldMkLst>
        <pc:spChg chg="mod">
          <ac:chgData name="jackie1mace@gmail.com" userId="S::urn:spo:guest#jackie1mace@gmail.com::" providerId="AD" clId="Web-{AEBDB59D-4A82-54C1-0DFD-6BC65464C9DC}" dt="2023-12-29T17:44:17.277" v="318" actId="20577"/>
          <ac:spMkLst>
            <pc:docMk/>
            <pc:sldMk cId="2143748642" sldId="297"/>
            <ac:spMk id="3" creationId="{1A0562EE-D981-5189-C0AB-9A05712DCC04}"/>
          </ac:spMkLst>
        </pc:spChg>
      </pc:sldChg>
      <pc:sldChg chg="modSp">
        <pc:chgData name="jackie1mace@gmail.com" userId="S::urn:spo:guest#jackie1mace@gmail.com::" providerId="AD" clId="Web-{AEBDB59D-4A82-54C1-0DFD-6BC65464C9DC}" dt="2023-12-29T17:45:58.968" v="326" actId="20577"/>
        <pc:sldMkLst>
          <pc:docMk/>
          <pc:sldMk cId="1659468979" sldId="298"/>
        </pc:sldMkLst>
        <pc:spChg chg="mod">
          <ac:chgData name="jackie1mace@gmail.com" userId="S::urn:spo:guest#jackie1mace@gmail.com::" providerId="AD" clId="Web-{AEBDB59D-4A82-54C1-0DFD-6BC65464C9DC}" dt="2023-12-29T17:45:58.968" v="326" actId="20577"/>
          <ac:spMkLst>
            <pc:docMk/>
            <pc:sldMk cId="1659468979" sldId="298"/>
            <ac:spMk id="3" creationId="{32099962-9EE2-8FFD-3D14-C9613BB5AA00}"/>
          </ac:spMkLst>
        </pc:spChg>
      </pc:sldChg>
      <pc:sldChg chg="modSp">
        <pc:chgData name="jackie1mace@gmail.com" userId="S::urn:spo:guest#jackie1mace@gmail.com::" providerId="AD" clId="Web-{AEBDB59D-4A82-54C1-0DFD-6BC65464C9DC}" dt="2023-12-29T17:46:38.111" v="331" actId="20577"/>
        <pc:sldMkLst>
          <pc:docMk/>
          <pc:sldMk cId="4084858008" sldId="299"/>
        </pc:sldMkLst>
        <pc:spChg chg="mod">
          <ac:chgData name="jackie1mace@gmail.com" userId="S::urn:spo:guest#jackie1mace@gmail.com::" providerId="AD" clId="Web-{AEBDB59D-4A82-54C1-0DFD-6BC65464C9DC}" dt="2023-12-29T17:46:38.111" v="331" actId="20577"/>
          <ac:spMkLst>
            <pc:docMk/>
            <pc:sldMk cId="4084858008" sldId="299"/>
            <ac:spMk id="3" creationId="{AA6DDFA6-9CCE-1198-1156-1F8063940A78}"/>
          </ac:spMkLst>
        </pc:spChg>
      </pc:sldChg>
      <pc:sldChg chg="modSp">
        <pc:chgData name="jackie1mace@gmail.com" userId="S::urn:spo:guest#jackie1mace@gmail.com::" providerId="AD" clId="Web-{AEBDB59D-4A82-54C1-0DFD-6BC65464C9DC}" dt="2023-12-29T17:31:31.652" v="93" actId="20577"/>
        <pc:sldMkLst>
          <pc:docMk/>
          <pc:sldMk cId="4248061207" sldId="300"/>
        </pc:sldMkLst>
        <pc:spChg chg="mod">
          <ac:chgData name="jackie1mace@gmail.com" userId="S::urn:spo:guest#jackie1mace@gmail.com::" providerId="AD" clId="Web-{AEBDB59D-4A82-54C1-0DFD-6BC65464C9DC}" dt="2023-12-29T17:31:31.652" v="93" actId="20577"/>
          <ac:spMkLst>
            <pc:docMk/>
            <pc:sldMk cId="4248061207" sldId="300"/>
            <ac:spMk id="3" creationId="{EC75E3B8-5551-E422-AD94-5DBBF6F5E52A}"/>
          </ac:spMkLst>
        </pc:spChg>
      </pc:sldChg>
      <pc:sldChg chg="modSp">
        <pc:chgData name="jackie1mace@gmail.com" userId="S::urn:spo:guest#jackie1mace@gmail.com::" providerId="AD" clId="Web-{AEBDB59D-4A82-54C1-0DFD-6BC65464C9DC}" dt="2023-12-29T17:51:02.719" v="392" actId="20577"/>
        <pc:sldMkLst>
          <pc:docMk/>
          <pc:sldMk cId="2175545381" sldId="301"/>
        </pc:sldMkLst>
        <pc:spChg chg="mod">
          <ac:chgData name="jackie1mace@gmail.com" userId="S::urn:spo:guest#jackie1mace@gmail.com::" providerId="AD" clId="Web-{AEBDB59D-4A82-54C1-0DFD-6BC65464C9DC}" dt="2023-12-29T17:51:02.719" v="392" actId="20577"/>
          <ac:spMkLst>
            <pc:docMk/>
            <pc:sldMk cId="2175545381" sldId="301"/>
            <ac:spMk id="3" creationId="{98DA2A29-A9B6-EA13-6885-9A66BD6CF4A8}"/>
          </ac:spMkLst>
        </pc:spChg>
      </pc:sldChg>
      <pc:sldChg chg="addSp modSp addCm">
        <pc:chgData name="jackie1mace@gmail.com" userId="S::urn:spo:guest#jackie1mace@gmail.com::" providerId="AD" clId="Web-{AEBDB59D-4A82-54C1-0DFD-6BC65464C9DC}" dt="2023-12-29T18:01:04.605" v="573"/>
        <pc:sldMkLst>
          <pc:docMk/>
          <pc:sldMk cId="1964388073" sldId="302"/>
        </pc:sldMkLst>
        <pc:spChg chg="mod">
          <ac:chgData name="jackie1mace@gmail.com" userId="S::urn:spo:guest#jackie1mace@gmail.com::" providerId="AD" clId="Web-{AEBDB59D-4A82-54C1-0DFD-6BC65464C9DC}" dt="2023-12-29T17:52:29.566" v="421" actId="20577"/>
          <ac:spMkLst>
            <pc:docMk/>
            <pc:sldMk cId="1964388073" sldId="302"/>
            <ac:spMk id="3" creationId="{E309D665-71B7-0BDB-F6B1-F192246AF27F}"/>
          </ac:spMkLst>
        </pc:spChg>
        <pc:spChg chg="add mod">
          <ac:chgData name="jackie1mace@gmail.com" userId="S::urn:spo:guest#jackie1mace@gmail.com::" providerId="AD" clId="Web-{AEBDB59D-4A82-54C1-0DFD-6BC65464C9DC}" dt="2023-12-29T17:52:23.441" v="420" actId="20577"/>
          <ac:spMkLst>
            <pc:docMk/>
            <pc:sldMk cId="1964388073" sldId="302"/>
            <ac:spMk id="6" creationId="{075A579E-3D6F-6F63-DDAF-DC8742A9712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jackie1mace@gmail.com" userId="S::urn:spo:guest#jackie1mace@gmail.com::" providerId="AD" clId="Web-{AEBDB59D-4A82-54C1-0DFD-6BC65464C9DC}" dt="2023-12-29T18:01:04.605" v="573"/>
              <pc2:cmMkLst xmlns:pc2="http://schemas.microsoft.com/office/powerpoint/2019/9/main/command">
                <pc:docMk/>
                <pc:sldMk cId="1964388073" sldId="302"/>
                <pc2:cmMk id="{AD466360-4777-40D6-8533-0EE96E72B6E8}"/>
              </pc2:cmMkLst>
            </pc226:cmChg>
          </p:ext>
        </pc:extLst>
      </pc:sldChg>
      <pc:sldChg chg="modSp">
        <pc:chgData name="jackie1mace@gmail.com" userId="S::urn:spo:guest#jackie1mace@gmail.com::" providerId="AD" clId="Web-{AEBDB59D-4A82-54C1-0DFD-6BC65464C9DC}" dt="2023-12-29T17:54:16.757" v="461" actId="20577"/>
        <pc:sldMkLst>
          <pc:docMk/>
          <pc:sldMk cId="682799194" sldId="303"/>
        </pc:sldMkLst>
        <pc:spChg chg="mod">
          <ac:chgData name="jackie1mace@gmail.com" userId="S::urn:spo:guest#jackie1mace@gmail.com::" providerId="AD" clId="Web-{AEBDB59D-4A82-54C1-0DFD-6BC65464C9DC}" dt="2023-12-29T17:54:16.757" v="461" actId="20577"/>
          <ac:spMkLst>
            <pc:docMk/>
            <pc:sldMk cId="682799194" sldId="303"/>
            <ac:spMk id="3" creationId="{5B46B7CA-147E-217B-AF58-AFDE9EDA5FE8}"/>
          </ac:spMkLst>
        </pc:spChg>
      </pc:sldChg>
      <pc:sldChg chg="modSp">
        <pc:chgData name="jackie1mace@gmail.com" userId="S::urn:spo:guest#jackie1mace@gmail.com::" providerId="AD" clId="Web-{AEBDB59D-4A82-54C1-0DFD-6BC65464C9DC}" dt="2023-12-29T17:57:33.863" v="508" actId="20577"/>
        <pc:sldMkLst>
          <pc:docMk/>
          <pc:sldMk cId="378179001" sldId="304"/>
        </pc:sldMkLst>
        <pc:spChg chg="mod">
          <ac:chgData name="jackie1mace@gmail.com" userId="S::urn:spo:guest#jackie1mace@gmail.com::" providerId="AD" clId="Web-{AEBDB59D-4A82-54C1-0DFD-6BC65464C9DC}" dt="2023-12-29T17:57:33.863" v="508" actId="20577"/>
          <ac:spMkLst>
            <pc:docMk/>
            <pc:sldMk cId="378179001" sldId="304"/>
            <ac:spMk id="3" creationId="{D2D10750-233D-9420-F467-2BEAF22344C2}"/>
          </ac:spMkLst>
        </pc:spChg>
      </pc:sldChg>
      <pc:sldChg chg="modSp">
        <pc:chgData name="jackie1mace@gmail.com" userId="S::urn:spo:guest#jackie1mace@gmail.com::" providerId="AD" clId="Web-{AEBDB59D-4A82-54C1-0DFD-6BC65464C9DC}" dt="2023-12-29T17:59:35.305" v="571" actId="20577"/>
        <pc:sldMkLst>
          <pc:docMk/>
          <pc:sldMk cId="3631114215" sldId="305"/>
        </pc:sldMkLst>
        <pc:spChg chg="mod">
          <ac:chgData name="jackie1mace@gmail.com" userId="S::urn:spo:guest#jackie1mace@gmail.com::" providerId="AD" clId="Web-{AEBDB59D-4A82-54C1-0DFD-6BC65464C9DC}" dt="2023-12-29T17:59:35.305" v="571" actId="20577"/>
          <ac:spMkLst>
            <pc:docMk/>
            <pc:sldMk cId="3631114215" sldId="305"/>
            <ac:spMk id="3" creationId="{1369F2D2-FC42-D4D9-3081-9A6450537DBC}"/>
          </ac:spMkLst>
        </pc:spChg>
      </pc:sldChg>
      <pc:sldChg chg="modSp add replId">
        <pc:chgData name="jackie1mace@gmail.com" userId="S::urn:spo:guest#jackie1mace@gmail.com::" providerId="AD" clId="Web-{AEBDB59D-4A82-54C1-0DFD-6BC65464C9DC}" dt="2023-12-29T17:59:53.274" v="572" actId="20577"/>
        <pc:sldMkLst>
          <pc:docMk/>
          <pc:sldMk cId="2617314746" sldId="306"/>
        </pc:sldMkLst>
        <pc:spChg chg="mod">
          <ac:chgData name="jackie1mace@gmail.com" userId="S::urn:spo:guest#jackie1mace@gmail.com::" providerId="AD" clId="Web-{AEBDB59D-4A82-54C1-0DFD-6BC65464C9DC}" dt="2023-12-29T17:59:53.274" v="572" actId="20577"/>
          <ac:spMkLst>
            <pc:docMk/>
            <pc:sldMk cId="2617314746" sldId="306"/>
            <ac:spMk id="3" creationId="{8ABD469B-B9A3-D9D1-7F5A-2A7F6B11B7FB}"/>
          </ac:spMkLst>
        </pc:spChg>
      </pc:sldChg>
    </pc:docChg>
  </pc:docChgLst>
  <pc:docChgLst>
    <pc:chgData name="jackie1mace@gmail.com" userId="S::urn:spo:guest#jackie1mace@gmail.com::" providerId="AD" clId="Web-{3EC7D627-9230-031E-8984-FD7432D1336A}"/>
    <pc:docChg chg="addSld modSld">
      <pc:chgData name="jackie1mace@gmail.com" userId="S::urn:spo:guest#jackie1mace@gmail.com::" providerId="AD" clId="Web-{3EC7D627-9230-031E-8984-FD7432D1336A}" dt="2023-12-29T14:08:55.935" v="47" actId="20577"/>
      <pc:docMkLst>
        <pc:docMk/>
      </pc:docMkLst>
      <pc:sldChg chg="modSp">
        <pc:chgData name="jackie1mace@gmail.com" userId="S::urn:spo:guest#jackie1mace@gmail.com::" providerId="AD" clId="Web-{3EC7D627-9230-031E-8984-FD7432D1336A}" dt="2023-12-29T13:56:02.657" v="3" actId="20577"/>
        <pc:sldMkLst>
          <pc:docMk/>
          <pc:sldMk cId="2982355315" sldId="278"/>
        </pc:sldMkLst>
        <pc:spChg chg="mod">
          <ac:chgData name="jackie1mace@gmail.com" userId="S::urn:spo:guest#jackie1mace@gmail.com::" providerId="AD" clId="Web-{3EC7D627-9230-031E-8984-FD7432D1336A}" dt="2023-12-29T13:56:02.657" v="3" actId="20577"/>
          <ac:spMkLst>
            <pc:docMk/>
            <pc:sldMk cId="2982355315" sldId="278"/>
            <ac:spMk id="3" creationId="{5CC043C9-581D-B148-B887-A1992BFA5723}"/>
          </ac:spMkLst>
        </pc:spChg>
      </pc:sldChg>
      <pc:sldChg chg="modSp">
        <pc:chgData name="jackie1mace@gmail.com" userId="S::urn:spo:guest#jackie1mace@gmail.com::" providerId="AD" clId="Web-{3EC7D627-9230-031E-8984-FD7432D1336A}" dt="2023-12-29T14:04:31.971" v="26" actId="20577"/>
        <pc:sldMkLst>
          <pc:docMk/>
          <pc:sldMk cId="3604910260" sldId="279"/>
        </pc:sldMkLst>
        <pc:spChg chg="mod">
          <ac:chgData name="jackie1mace@gmail.com" userId="S::urn:spo:guest#jackie1mace@gmail.com::" providerId="AD" clId="Web-{3EC7D627-9230-031E-8984-FD7432D1336A}" dt="2023-12-29T14:04:31.971" v="26" actId="20577"/>
          <ac:spMkLst>
            <pc:docMk/>
            <pc:sldMk cId="3604910260" sldId="279"/>
            <ac:spMk id="3" creationId="{5CC043C9-581D-B148-B887-A1992BFA5723}"/>
          </ac:spMkLst>
        </pc:spChg>
      </pc:sldChg>
      <pc:sldChg chg="modSp add replId addAnim delAnim">
        <pc:chgData name="jackie1mace@gmail.com" userId="S::urn:spo:guest#jackie1mace@gmail.com::" providerId="AD" clId="Web-{3EC7D627-9230-031E-8984-FD7432D1336A}" dt="2023-12-29T14:08:55.935" v="47" actId="20577"/>
        <pc:sldMkLst>
          <pc:docMk/>
          <pc:sldMk cId="1411213057" sldId="294"/>
        </pc:sldMkLst>
        <pc:spChg chg="mod">
          <ac:chgData name="jackie1mace@gmail.com" userId="S::urn:spo:guest#jackie1mace@gmail.com::" providerId="AD" clId="Web-{3EC7D627-9230-031E-8984-FD7432D1336A}" dt="2023-12-29T14:08:55.935" v="47" actId="20577"/>
          <ac:spMkLst>
            <pc:docMk/>
            <pc:sldMk cId="1411213057" sldId="294"/>
            <ac:spMk id="3" creationId="{E44AAD48-9A0F-3A31-FE6A-9D752CAD5E7F}"/>
          </ac:spMkLst>
        </pc:spChg>
      </pc:sldChg>
    </pc:docChg>
  </pc:docChgLst>
  <pc:docChgLst>
    <pc:chgData name="jackie1mace@gmail.com" userId="S::urn:spo:guest#jackie1mace@gmail.com::" providerId="AD" clId="Web-{03183600-AF33-1FA1-11B0-5D1217C6DA06}"/>
    <pc:docChg chg="modSld">
      <pc:chgData name="jackie1mace@gmail.com" userId="S::urn:spo:guest#jackie1mace@gmail.com::" providerId="AD" clId="Web-{03183600-AF33-1FA1-11B0-5D1217C6DA06}" dt="2024-01-06T17:47:08.479" v="9" actId="20577"/>
      <pc:docMkLst>
        <pc:docMk/>
      </pc:docMkLst>
      <pc:sldChg chg="modSp">
        <pc:chgData name="jackie1mace@gmail.com" userId="S::urn:spo:guest#jackie1mace@gmail.com::" providerId="AD" clId="Web-{03183600-AF33-1FA1-11B0-5D1217C6DA06}" dt="2024-01-06T17:41:17.465" v="5" actId="20577"/>
        <pc:sldMkLst>
          <pc:docMk/>
          <pc:sldMk cId="682281886" sldId="292"/>
        </pc:sldMkLst>
        <pc:spChg chg="mod">
          <ac:chgData name="jackie1mace@gmail.com" userId="S::urn:spo:guest#jackie1mace@gmail.com::" providerId="AD" clId="Web-{03183600-AF33-1FA1-11B0-5D1217C6DA06}" dt="2024-01-06T17:40:59.168" v="1" actId="20577"/>
          <ac:spMkLst>
            <pc:docMk/>
            <pc:sldMk cId="682281886" sldId="292"/>
            <ac:spMk id="7" creationId="{1A807D77-8A62-C0FC-8F62-CB485CD73624}"/>
          </ac:spMkLst>
        </pc:spChg>
        <pc:spChg chg="mod">
          <ac:chgData name="jackie1mace@gmail.com" userId="S::urn:spo:guest#jackie1mace@gmail.com::" providerId="AD" clId="Web-{03183600-AF33-1FA1-11B0-5D1217C6DA06}" dt="2024-01-06T17:41:09.324" v="3" actId="20577"/>
          <ac:spMkLst>
            <pc:docMk/>
            <pc:sldMk cId="682281886" sldId="292"/>
            <ac:spMk id="9" creationId="{4E1DB061-7F5D-61BA-2EAC-8BB8407F6341}"/>
          </ac:spMkLst>
        </pc:spChg>
        <pc:spChg chg="mod">
          <ac:chgData name="jackie1mace@gmail.com" userId="S::urn:spo:guest#jackie1mace@gmail.com::" providerId="AD" clId="Web-{03183600-AF33-1FA1-11B0-5D1217C6DA06}" dt="2024-01-06T17:41:17.465" v="5" actId="20577"/>
          <ac:spMkLst>
            <pc:docMk/>
            <pc:sldMk cId="682281886" sldId="292"/>
            <ac:spMk id="11" creationId="{3F088167-7FBE-ECC0-1647-393446C45D78}"/>
          </ac:spMkLst>
        </pc:spChg>
      </pc:sldChg>
      <pc:sldChg chg="modSp">
        <pc:chgData name="jackie1mace@gmail.com" userId="S::urn:spo:guest#jackie1mace@gmail.com::" providerId="AD" clId="Web-{03183600-AF33-1FA1-11B0-5D1217C6DA06}" dt="2024-01-06T17:43:08.751" v="8" actId="20577"/>
        <pc:sldMkLst>
          <pc:docMk/>
          <pc:sldMk cId="224885821" sldId="293"/>
        </pc:sldMkLst>
        <pc:spChg chg="mod">
          <ac:chgData name="jackie1mace@gmail.com" userId="S::urn:spo:guest#jackie1mace@gmail.com::" providerId="AD" clId="Web-{03183600-AF33-1FA1-11B0-5D1217C6DA06}" dt="2024-01-06T17:43:08.751" v="8" actId="20577"/>
          <ac:spMkLst>
            <pc:docMk/>
            <pc:sldMk cId="224885821" sldId="293"/>
            <ac:spMk id="3" creationId="{5CC043C9-581D-B148-B887-A1992BFA5723}"/>
          </ac:spMkLst>
        </pc:spChg>
      </pc:sldChg>
      <pc:sldChg chg="modSp">
        <pc:chgData name="jackie1mace@gmail.com" userId="S::urn:spo:guest#jackie1mace@gmail.com::" providerId="AD" clId="Web-{03183600-AF33-1FA1-11B0-5D1217C6DA06}" dt="2024-01-06T17:47:08.479" v="9" actId="20577"/>
        <pc:sldMkLst>
          <pc:docMk/>
          <pc:sldMk cId="3631114215" sldId="305"/>
        </pc:sldMkLst>
        <pc:spChg chg="mod">
          <ac:chgData name="jackie1mace@gmail.com" userId="S::urn:spo:guest#jackie1mace@gmail.com::" providerId="AD" clId="Web-{03183600-AF33-1FA1-11B0-5D1217C6DA06}" dt="2024-01-06T17:47:08.479" v="9" actId="20577"/>
          <ac:spMkLst>
            <pc:docMk/>
            <pc:sldMk cId="3631114215" sldId="305"/>
            <ac:spMk id="3" creationId="{1369F2D2-FC42-D4D9-3081-9A6450537DB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A7FC5-EEEC-EE49-8E60-8C31668D9924}" type="datetimeFigureOut">
              <a:rPr lang="en-US" smtClean="0"/>
              <a:t>1/18/2024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534DA-4E12-3A47-A3AC-7CEE5BF2C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13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ionalgeographic.com/culture/article/why-mushrooms-rule-the-fungi-kingdom?sf24663464=1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ionalgeographic.com/culture/article/why-mushrooms-rule-the-fungi-kingdom?sf24663464=1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ionalgeographic.com/culture/article/why-mushrooms-rule-the-fungi-kingdom?sf24663464=1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ionalgeographic.com/culture/article/why-mushrooms-rule-the-fungi-kingdom?sf24663464=1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ionalgeographic.com/culture/article/why-mushrooms-rule-the-fungi-kingdom?sf24663464=1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ionalgeographic.com/culture/article/why-mushrooms-rule-the-fungi-kingdom?sf24663464=1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ionalgeographic.com/culture/article/why-mushrooms-rule-the-fungi-kingdom?sf24663464=1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ionalgeographic.com/culture/article/why-mushrooms-rule-the-fungi-kingdom?sf24663464=1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Answers and notes on common mistakes and misconceptions can be found in Teacher Handbook 1.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7985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Notes on common mistakes and misconceptions can be found in Teacher Handbook 1.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1642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Notes on common mistakes and misconceptions can be found in Teacher Handbook 1.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8640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Notes on common mistakes and misconceptions can be found in Teacher Handbook 1.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5283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Notes on common mistakes and misconceptions can be found in Teacher Handbook 1.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363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Suggested questions can be found in Teacher Handbook 1.</a:t>
            </a:r>
          </a:p>
          <a:p>
            <a:endParaRPr lang="en-GB" dirty="0">
              <a:ea typeface="+mn-lt"/>
              <a:cs typeface="+mn-lt"/>
              <a:hlinkClick r:id="rId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594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Suggested questions can be found in Teacher Handbook 1.</a:t>
            </a:r>
          </a:p>
          <a:p>
            <a:endParaRPr lang="en-GB" dirty="0">
              <a:ea typeface="+mn-lt"/>
              <a:cs typeface="+mn-lt"/>
              <a:hlinkClick r:id="rId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62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Detailed instructions can be found in Teacher Handbook 1.</a:t>
            </a:r>
          </a:p>
          <a:p>
            <a:endParaRPr lang="en-GB" dirty="0">
              <a:ea typeface="+mn-lt"/>
              <a:cs typeface="+mn-lt"/>
              <a:hlinkClick r:id="rId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63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>
              <a:ea typeface="+mn-lt"/>
              <a:cs typeface="+mn-lt"/>
              <a:hlinkClick r:id="rId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9956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>
              <a:ea typeface="+mn-lt"/>
              <a:cs typeface="+mn-lt"/>
              <a:hlinkClick r:id="rId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068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>
              <a:ea typeface="+mn-lt"/>
              <a:cs typeface="+mn-lt"/>
              <a:hlinkClick r:id="rId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8696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ea typeface="+mn-lt"/>
              <a:cs typeface="+mn-lt"/>
              <a:hlinkClick r:id="rId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0725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ea typeface="+mn-lt"/>
              <a:cs typeface="+mn-lt"/>
              <a:hlinkClick r:id="rId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A534DA-4E12-3A47-A3AC-7CEE5BF2C04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00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3781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0000" y="720000"/>
            <a:ext cx="8424000" cy="2520000"/>
          </a:xfrm>
          <a:prstGeom prst="rect">
            <a:avLst/>
          </a:prstGeom>
          <a:ln w="28575">
            <a:noFill/>
          </a:ln>
        </p:spPr>
        <p:txBody>
          <a:bodyPr lIns="0" tIns="0" rIns="0" bIns="0" anchor="ctr" anchorCtr="0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780000"/>
            <a:ext cx="9144000" cy="1260000"/>
          </a:xfrm>
          <a:solidFill>
            <a:srgbClr val="6CB744"/>
          </a:solidFill>
        </p:spPr>
        <p:txBody>
          <a:bodyPr lIns="1620000" rIns="360000" anchor="ctr" anchorCtr="0"/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63EE367B-4CF3-9344-BAEF-1F0D421D62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300002"/>
            <a:ext cx="3780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/>
              <a:t>Core Science for Key Stage 3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86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58CEA8E-D441-4E4D-867F-81D72E3304DE}"/>
              </a:ext>
            </a:extLst>
          </p:cNvPr>
          <p:cNvSpPr/>
          <p:nvPr userDrawn="1"/>
        </p:nvSpPr>
        <p:spPr>
          <a:xfrm>
            <a:off x="0" y="0"/>
            <a:ext cx="9144000" cy="1260000"/>
          </a:xfrm>
          <a:prstGeom prst="rect">
            <a:avLst/>
          </a:prstGeom>
          <a:solidFill>
            <a:srgbClr val="6CB7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0" rIns="360000" bIns="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b="1">
              <a:solidFill>
                <a:schemeClr val="bg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998" y="1512000"/>
            <a:ext cx="8424000" cy="4500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BD089B69-5EF1-584D-B1CA-9E6D85A61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300002"/>
            <a:ext cx="3780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/>
              <a:t>Core Science for Key Stage 3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932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0000" y="1512000"/>
            <a:ext cx="3960000" cy="450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4000" y="1512000"/>
            <a:ext cx="3960000" cy="450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BA32700-827F-6140-9CEC-4B73B010C7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300002"/>
            <a:ext cx="3780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/>
              <a:t>Core Science for Key Stage 3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AB228B-58BE-32E5-0A17-EE2947458E57}"/>
              </a:ext>
            </a:extLst>
          </p:cNvPr>
          <p:cNvSpPr/>
          <p:nvPr userDrawn="1"/>
        </p:nvSpPr>
        <p:spPr>
          <a:xfrm>
            <a:off x="0" y="0"/>
            <a:ext cx="9144000" cy="1260000"/>
          </a:xfrm>
          <a:prstGeom prst="rect">
            <a:avLst/>
          </a:prstGeom>
          <a:solidFill>
            <a:srgbClr val="6CB7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0" rIns="360000" bIns="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b="1">
              <a:solidFill>
                <a:schemeClr val="bg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B6AC7CF-3CE2-A434-AB4A-D9CFCCD47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4124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51A6A514-0350-A049-9513-A10A5B9944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300002"/>
            <a:ext cx="3780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/>
              <a:t>Core Science for Key Stage 3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4E2B349-76A1-8B40-AD4F-8CD2DECD16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60362" y="1512000"/>
            <a:ext cx="8423637" cy="45000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3EC995-F529-D29A-E032-93A400F2C2C4}"/>
              </a:ext>
            </a:extLst>
          </p:cNvPr>
          <p:cNvSpPr/>
          <p:nvPr userDrawn="1"/>
        </p:nvSpPr>
        <p:spPr>
          <a:xfrm>
            <a:off x="0" y="0"/>
            <a:ext cx="9144000" cy="1260000"/>
          </a:xfrm>
          <a:prstGeom prst="rect">
            <a:avLst/>
          </a:prstGeom>
          <a:solidFill>
            <a:srgbClr val="6CB7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0" rIns="360000" bIns="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b="1">
              <a:solidFill>
                <a:schemeClr val="bg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F257902-B82E-50EE-B6BA-F81437479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0"/>
            <a:ext cx="7198268" cy="1260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50441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9998" y="2160000"/>
            <a:ext cx="8424000" cy="396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5FE0213C-B1C5-B247-8002-3A869AE61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998" y="720000"/>
            <a:ext cx="8424000" cy="126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128FEC4-ECA8-C348-A6DF-AAC6A663C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9998" y="6300002"/>
            <a:ext cx="3780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/>
              <a:t>Core Science for Key Stage 3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286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78" r:id="rId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600"/>
        </a:spcBef>
        <a:buFont typeface="Arial" panose="020B0604020202020204" pitchFamily="34" charset="0"/>
        <a:buNone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69875" indent="-265113" algn="l" defTabSz="914400" rtl="0" eaLnBrk="1" latinLnBrk="0" hangingPunct="1">
        <a:lnSpc>
          <a:spcPct val="110000"/>
        </a:lnSpc>
        <a:spcBef>
          <a:spcPts val="0"/>
        </a:spcBef>
        <a:buClr>
          <a:srgbClr val="6CB744"/>
        </a:buClr>
        <a:buSzPct val="100000"/>
        <a:buFont typeface="Arial" panose="020B0604020202020204" pitchFamily="34" charset="0"/>
        <a:buChar char="•"/>
        <a:tabLst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36575" indent="-266700" algn="l" defTabSz="914400" rtl="0" eaLnBrk="1" latinLnBrk="0" hangingPunct="1">
        <a:lnSpc>
          <a:spcPct val="110000"/>
        </a:lnSpc>
        <a:spcBef>
          <a:spcPts val="0"/>
        </a:spcBef>
        <a:buClr>
          <a:srgbClr val="6CB744"/>
        </a:buClr>
        <a:buFont typeface="Arial" panose="020B0604020202020204" pitchFamily="34" charset="0"/>
        <a:buChar char="•"/>
        <a:tabLst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01688" indent="-265113" algn="l" defTabSz="914400" rtl="0" eaLnBrk="1" latinLnBrk="0" hangingPunct="1">
        <a:lnSpc>
          <a:spcPct val="110000"/>
        </a:lnSpc>
        <a:spcBef>
          <a:spcPts val="0"/>
        </a:spcBef>
        <a:buClr>
          <a:srgbClr val="6CB744"/>
        </a:buClr>
        <a:buFont typeface="Arial" panose="020B0604020202020204" pitchFamily="34" charset="0"/>
        <a:buChar char="•"/>
        <a:tabLst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066800" indent="-265113" algn="l" defTabSz="914400" rtl="0" eaLnBrk="1" latinLnBrk="0" hangingPunct="1">
        <a:lnSpc>
          <a:spcPct val="110000"/>
        </a:lnSpc>
        <a:spcBef>
          <a:spcPts val="0"/>
        </a:spcBef>
        <a:buClr>
          <a:srgbClr val="6CB744"/>
        </a:buClr>
        <a:buFont typeface="Arial" panose="020B0604020202020204" pitchFamily="34" charset="0"/>
        <a:buChar char="•"/>
        <a:tabLst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B0A5E-29D6-BCCD-3466-C2B857DF23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B1.2 </a:t>
            </a:r>
            <a:r>
              <a:rPr lang="en-GB" sz="6000" b="1">
                <a:latin typeface="Arial"/>
                <a:cs typeface="Calibri"/>
              </a:rPr>
              <a:t>Cell structure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4555D1-9350-D811-8632-9BB15C3CC2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Arial"/>
                <a:cs typeface="Arial"/>
              </a:rPr>
              <a:t>Cells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2661C-96CF-256B-118B-6DEA5532F0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D38C80C-BAC7-CD2B-9BE2-5B114D467967}"/>
              </a:ext>
            </a:extLst>
          </p:cNvPr>
          <p:cNvSpPr/>
          <p:nvPr/>
        </p:nvSpPr>
        <p:spPr>
          <a:xfrm>
            <a:off x="360000" y="387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</p:spTree>
    <p:extLst>
      <p:ext uri="{BB962C8B-B14F-4D97-AF65-F5344CB8AC3E}">
        <p14:creationId xmlns:p14="http://schemas.microsoft.com/office/powerpoint/2010/main" val="23857293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F2F95F4-08F9-8D72-E824-B853115E3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B1.2 Cell structure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71AC3BB-B6CA-A19B-490A-B073F2EA8838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58232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>
                <a:solidFill>
                  <a:srgbClr val="378134"/>
                </a:solidFill>
              </a:rPr>
              <a:t>Check for understanding</a:t>
            </a:r>
          </a:p>
          <a:p>
            <a:endParaRPr lang="en-US" sz="2800" b="1">
              <a:solidFill>
                <a:srgbClr val="378134"/>
              </a:solidFill>
            </a:endParaRPr>
          </a:p>
        </p:txBody>
      </p:sp>
      <p:pic>
        <p:nvPicPr>
          <p:cNvPr id="8" name="Picture 7" descr="A diagram of a human body&#10;&#10;Description automatically generated">
            <a:extLst>
              <a:ext uri="{FF2B5EF4-FFF2-40B4-BE49-F238E27FC236}">
                <a16:creationId xmlns:a16="http://schemas.microsoft.com/office/drawing/2014/main" id="{6892E416-B78D-3351-E7D3-1217F79602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8891" y="2434880"/>
            <a:ext cx="6015107" cy="352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21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F2F95F4-08F9-8D72-E824-B853115E3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B1.2 Cell structure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71AC3BB-B6CA-A19B-490A-B073F2EA8838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58232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>
                <a:solidFill>
                  <a:srgbClr val="378134"/>
                </a:solidFill>
              </a:rPr>
              <a:t>What are the basic structures found in cells?</a:t>
            </a:r>
          </a:p>
          <a:p>
            <a:endParaRPr lang="en-US" sz="2800" b="1">
              <a:solidFill>
                <a:srgbClr val="378134"/>
              </a:solidFill>
            </a:endParaRPr>
          </a:p>
          <a:p>
            <a:endParaRPr lang="en-US" sz="2800" b="1">
              <a:solidFill>
                <a:srgbClr val="37813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166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F2F95F4-08F9-8D72-E824-B853115E3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B1.2 Cell structure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71AC3BB-B6CA-A19B-490A-B073F2EA8838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58232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>
                <a:solidFill>
                  <a:srgbClr val="378134"/>
                </a:solidFill>
              </a:rPr>
              <a:t>Check for understanding</a:t>
            </a:r>
          </a:p>
          <a:p>
            <a:endParaRPr lang="en-US" sz="2800" b="1">
              <a:solidFill>
                <a:srgbClr val="378134"/>
              </a:solidFill>
            </a:endParaRPr>
          </a:p>
          <a:p>
            <a:endParaRPr lang="en-US" sz="2800" b="1">
              <a:solidFill>
                <a:srgbClr val="378134"/>
              </a:solidFill>
            </a:endParaRPr>
          </a:p>
        </p:txBody>
      </p:sp>
      <p:pic>
        <p:nvPicPr>
          <p:cNvPr id="8" name="Picture 7" descr="A round white object with red dots and a line on it&#10;&#10;Description automatically generated">
            <a:extLst>
              <a:ext uri="{FF2B5EF4-FFF2-40B4-BE49-F238E27FC236}">
                <a16:creationId xmlns:a16="http://schemas.microsoft.com/office/drawing/2014/main" id="{F8E7A7EB-8CB6-F2DB-A417-CFE7D8958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2444" y="2720339"/>
            <a:ext cx="3194040" cy="2745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4378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F2F95F4-08F9-8D72-E824-B853115E3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B1.2 Cell structure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71AC3BB-B6CA-A19B-490A-B073F2EA8838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58232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378134"/>
                </a:solidFill>
              </a:rPr>
              <a:t>Check for understanding</a:t>
            </a:r>
          </a:p>
          <a:p>
            <a:endParaRPr lang="en-US" sz="2800" b="1" dirty="0">
              <a:solidFill>
                <a:srgbClr val="378134"/>
              </a:solidFill>
            </a:endParaRPr>
          </a:p>
          <a:p>
            <a:endParaRPr lang="en-US" sz="2800" b="1" dirty="0">
              <a:solidFill>
                <a:srgbClr val="378134"/>
              </a:solidFill>
            </a:endParaRPr>
          </a:p>
        </p:txBody>
      </p:sp>
      <p:pic>
        <p:nvPicPr>
          <p:cNvPr id="7" name="Picture 6" descr="A group of white objects with red dots&#10;&#10;Description automatically generated with medium confidence">
            <a:extLst>
              <a:ext uri="{FF2B5EF4-FFF2-40B4-BE49-F238E27FC236}">
                <a16:creationId xmlns:a16="http://schemas.microsoft.com/office/drawing/2014/main" id="{B02DA3F1-0966-22B6-4912-B7A7BC6A38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306" y="2212340"/>
            <a:ext cx="5083387" cy="381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7813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F2F95F4-08F9-8D72-E824-B853115E3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B1.2 Cell structure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71AC3BB-B6CA-A19B-490A-B073F2EA8838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58232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>
                <a:solidFill>
                  <a:srgbClr val="378134"/>
                </a:solidFill>
              </a:rPr>
              <a:t>Check for understanding</a:t>
            </a:r>
          </a:p>
          <a:p>
            <a:endParaRPr lang="en-US" sz="2800" b="1">
              <a:solidFill>
                <a:srgbClr val="378134"/>
              </a:solidFill>
            </a:endParaRPr>
          </a:p>
          <a:p>
            <a:endParaRPr lang="en-US" sz="2800" b="1">
              <a:solidFill>
                <a:srgbClr val="378134"/>
              </a:solidFill>
            </a:endParaRPr>
          </a:p>
        </p:txBody>
      </p:sp>
      <p:pic>
        <p:nvPicPr>
          <p:cNvPr id="3" name="Picture 2" descr="A group of white objects with red dots&#10;&#10;Description automatically generated with medium confidence">
            <a:extLst>
              <a:ext uri="{FF2B5EF4-FFF2-40B4-BE49-F238E27FC236}">
                <a16:creationId xmlns:a16="http://schemas.microsoft.com/office/drawing/2014/main" id="{C30A03DB-1362-2BAF-AE6F-5839EF5AB6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10547" y="3014980"/>
            <a:ext cx="2541694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406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C8469-F71E-1677-9305-4E5006526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B1.2 Cell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C0BF5-D55B-B65D-367B-C90F81ACE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sz="2800" b="1" dirty="0">
                <a:solidFill>
                  <a:srgbClr val="378134"/>
                </a:solidFill>
                <a:latin typeface="Arial"/>
                <a:cs typeface="Arial"/>
              </a:rPr>
              <a:t>Independent practice</a:t>
            </a:r>
          </a:p>
          <a:p>
            <a:r>
              <a:rPr lang="en-GB" sz="2400" dirty="0">
                <a:latin typeface="Arial"/>
                <a:ea typeface="+mn-lt"/>
                <a:cs typeface="+mn-lt"/>
              </a:rPr>
              <a:t>Answer </a:t>
            </a:r>
            <a:r>
              <a:rPr lang="en-GB" dirty="0">
                <a:latin typeface="Arial"/>
                <a:ea typeface="+mn-lt"/>
                <a:cs typeface="+mn-lt"/>
              </a:rPr>
              <a:t>questions</a:t>
            </a:r>
            <a:r>
              <a:rPr lang="en-GB" sz="2400" dirty="0">
                <a:latin typeface="Arial"/>
                <a:ea typeface="+mn-lt"/>
                <a:cs typeface="+mn-lt"/>
              </a:rPr>
              <a:t> 26–60 from your Practice Book </a:t>
            </a:r>
            <a:br>
              <a:rPr lang="en-GB" dirty="0">
                <a:latin typeface="Arial"/>
                <a:ea typeface="+mn-lt"/>
                <a:cs typeface="+mn-lt"/>
              </a:rPr>
            </a:br>
            <a:r>
              <a:rPr lang="en-GB" sz="2400" dirty="0">
                <a:latin typeface="Arial"/>
                <a:ea typeface="+mn-lt"/>
                <a:cs typeface="+mn-lt"/>
              </a:rPr>
              <a:t>(</a:t>
            </a:r>
            <a:r>
              <a:rPr lang="en-GB" dirty="0">
                <a:latin typeface="Arial"/>
                <a:ea typeface="+mn-lt"/>
                <a:cs typeface="+mn-lt"/>
              </a:rPr>
              <a:t>pages 7</a:t>
            </a:r>
            <a:r>
              <a:rPr lang="en-GB" dirty="0">
                <a:latin typeface="Arial"/>
                <a:ea typeface="+mn-lt"/>
                <a:cs typeface="Arial"/>
              </a:rPr>
              <a:t>–9</a:t>
            </a:r>
            <a:r>
              <a:rPr lang="en-GB" dirty="0">
                <a:latin typeface="Arial"/>
                <a:ea typeface="+mn-lt"/>
                <a:cs typeface="+mn-lt"/>
              </a:rPr>
              <a:t>).</a:t>
            </a:r>
            <a:endParaRPr lang="en-GB" sz="2400" dirty="0">
              <a:latin typeface="Arial"/>
              <a:ea typeface="+mn-lt"/>
              <a:cs typeface="+mn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2DB5FB-4085-FEC8-6892-B75F71DD34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E99891A-DBAC-8CD1-0133-9D229B883D29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</p:spTree>
    <p:extLst>
      <p:ext uri="{BB962C8B-B14F-4D97-AF65-F5344CB8AC3E}">
        <p14:creationId xmlns:p14="http://schemas.microsoft.com/office/powerpoint/2010/main" val="42624068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8B4AF-BA88-5D4B-944D-6BECB1788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1.2 Cell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043C9-581D-B148-B887-A1992BFA5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 fontScale="92500" lnSpcReduction="20000"/>
          </a:bodyPr>
          <a:lstStyle/>
          <a:p>
            <a:r>
              <a:rPr lang="en-US" sz="3000" b="1" dirty="0">
                <a:solidFill>
                  <a:srgbClr val="378134"/>
                </a:solidFill>
                <a:latin typeface="Arial"/>
                <a:cs typeface="Arial"/>
              </a:rPr>
              <a:t>Independent practice answers</a:t>
            </a:r>
          </a:p>
          <a:p>
            <a:r>
              <a:rPr lang="en-GB" sz="2600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26. </a:t>
            </a:r>
            <a:r>
              <a:rPr lang="en-GB" sz="2600" dirty="0">
                <a:latin typeface="Arial"/>
                <a:ea typeface="+mn-lt"/>
                <a:cs typeface="+mn-lt"/>
              </a:rPr>
              <a:t>Define a </a:t>
            </a:r>
            <a:r>
              <a:rPr lang="en-GB" sz="2600" i="1" dirty="0">
                <a:latin typeface="Arial"/>
                <a:ea typeface="+mn-lt"/>
                <a:cs typeface="+mn-lt"/>
              </a:rPr>
              <a:t>cell</a:t>
            </a:r>
            <a:r>
              <a:rPr lang="en-GB" sz="2600" dirty="0">
                <a:latin typeface="Arial"/>
                <a:ea typeface="+mn-lt"/>
                <a:cs typeface="+mn-lt"/>
              </a:rPr>
              <a:t>.</a:t>
            </a:r>
          </a:p>
          <a:p>
            <a:pPr marL="539750"/>
            <a:r>
              <a:rPr lang="en-GB" sz="2600" b="1" dirty="0">
                <a:latin typeface="Arial"/>
                <a:ea typeface="+mn-lt"/>
                <a:cs typeface="+mn-lt"/>
              </a:rPr>
              <a:t>The basic building block of all life </a:t>
            </a:r>
          </a:p>
          <a:p>
            <a:r>
              <a:rPr lang="en-GB" sz="2600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27. </a:t>
            </a:r>
            <a:r>
              <a:rPr lang="en-GB" sz="2600" dirty="0">
                <a:latin typeface="Arial"/>
                <a:ea typeface="+mn-lt"/>
                <a:cs typeface="+mn-lt"/>
              </a:rPr>
              <a:t>Define an </a:t>
            </a:r>
            <a:r>
              <a:rPr lang="en-GB" sz="2600" i="1" dirty="0">
                <a:latin typeface="Arial"/>
                <a:ea typeface="+mn-lt"/>
                <a:cs typeface="+mn-lt"/>
              </a:rPr>
              <a:t>organism</a:t>
            </a:r>
            <a:r>
              <a:rPr lang="en-GB" sz="2600" dirty="0">
                <a:latin typeface="Arial"/>
                <a:ea typeface="+mn-lt"/>
                <a:cs typeface="+mn-lt"/>
              </a:rPr>
              <a:t>.</a:t>
            </a:r>
          </a:p>
          <a:p>
            <a:pPr marL="539750"/>
            <a:r>
              <a:rPr lang="en-GB" sz="2600" b="1" dirty="0">
                <a:latin typeface="Arial"/>
                <a:ea typeface="+mn-lt"/>
                <a:cs typeface="+mn-lt"/>
              </a:rPr>
              <a:t>A living thing</a:t>
            </a:r>
          </a:p>
          <a:p>
            <a:r>
              <a:rPr lang="en-GB" sz="2600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28. </a:t>
            </a:r>
            <a:r>
              <a:rPr lang="en-GB" sz="2600" dirty="0">
                <a:latin typeface="Arial"/>
                <a:ea typeface="+mn-lt"/>
                <a:cs typeface="+mn-lt"/>
              </a:rPr>
              <a:t>What is a microscope used for?</a:t>
            </a:r>
          </a:p>
          <a:p>
            <a:pPr marL="539750"/>
            <a:r>
              <a:rPr lang="en-GB" sz="2600" b="1" dirty="0">
                <a:latin typeface="Arial"/>
                <a:ea typeface="+mn-lt"/>
                <a:cs typeface="+mn-lt"/>
              </a:rPr>
              <a:t>A microscope is a device used to magnify objects so we can see their structures more clearly </a:t>
            </a:r>
          </a:p>
          <a:p>
            <a:pPr marL="539750" indent="-539750"/>
            <a:r>
              <a:rPr lang="en-GB" sz="2600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29. </a:t>
            </a:r>
            <a:r>
              <a:rPr lang="en-GB" sz="2600" dirty="0">
                <a:latin typeface="Arial"/>
                <a:ea typeface="+mn-lt"/>
                <a:cs typeface="+mn-lt"/>
              </a:rPr>
              <a:t>In terms of how many cells they are made of, name the two types of organism.</a:t>
            </a:r>
          </a:p>
          <a:p>
            <a:pPr marL="539750"/>
            <a:r>
              <a:rPr lang="en-GB" sz="2600" b="1" dirty="0">
                <a:latin typeface="Arial"/>
                <a:ea typeface="+mn-lt"/>
                <a:cs typeface="+mn-lt"/>
              </a:rPr>
              <a:t>Unicellular and multicellular organisms</a:t>
            </a:r>
          </a:p>
          <a:p>
            <a:endParaRPr lang="en-GB" sz="2600" dirty="0">
              <a:solidFill>
                <a:srgbClr val="6CB744"/>
              </a:solidFill>
              <a:latin typeface="Arial"/>
              <a:ea typeface="+mn-lt"/>
              <a:cs typeface="+mn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52CDFD-C66B-8742-8FDC-779DB8FF7F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89CF714-B520-2273-B139-8878423320B9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6FD933-0A37-C472-1CDE-09C619AFD1CA}"/>
              </a:ext>
            </a:extLst>
          </p:cNvPr>
          <p:cNvSpPr txBox="1"/>
          <p:nvPr/>
        </p:nvSpPr>
        <p:spPr>
          <a:xfrm>
            <a:off x="5702710" y="1281600"/>
            <a:ext cx="3369288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Click to reveal each answer one at a time.</a:t>
            </a:r>
          </a:p>
        </p:txBody>
      </p:sp>
    </p:spTree>
    <p:extLst>
      <p:ext uri="{BB962C8B-B14F-4D97-AF65-F5344CB8AC3E}">
        <p14:creationId xmlns:p14="http://schemas.microsoft.com/office/powerpoint/2010/main" val="318986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8B4AF-BA88-5D4B-944D-6BECB1788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1.2 Cell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043C9-581D-B148-B887-A1992BFA57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98" y="1512000"/>
            <a:ext cx="8424000" cy="3060000"/>
          </a:xfrm>
        </p:spPr>
        <p:txBody>
          <a:bodyPr vert="horz" lIns="0" tIns="0" rIns="0" bIns="0" rtlCol="0" anchor="t">
            <a:normAutofit lnSpcReduction="10000"/>
          </a:bodyPr>
          <a:lstStyle/>
          <a:p>
            <a:r>
              <a:rPr lang="en-US" sz="2800" b="1" dirty="0">
                <a:solidFill>
                  <a:srgbClr val="378134"/>
                </a:solidFill>
                <a:latin typeface="Arial"/>
                <a:cs typeface="Arial"/>
              </a:rPr>
              <a:t>Independent practice answers</a:t>
            </a:r>
          </a:p>
          <a:p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30. </a:t>
            </a:r>
            <a:r>
              <a:rPr lang="en-GB" dirty="0">
                <a:latin typeface="Arial"/>
                <a:ea typeface="+mn-lt"/>
                <a:cs typeface="+mn-lt"/>
              </a:rPr>
              <a:t>What is a </a:t>
            </a:r>
            <a:r>
              <a:rPr lang="en-GB" i="1" dirty="0">
                <a:latin typeface="Arial"/>
                <a:ea typeface="+mn-lt"/>
                <a:cs typeface="+mn-lt"/>
              </a:rPr>
              <a:t>sub-cellular structure</a:t>
            </a:r>
            <a:r>
              <a:rPr lang="en-GB" dirty="0">
                <a:latin typeface="Arial"/>
                <a:ea typeface="+mn-lt"/>
                <a:cs typeface="+mn-lt"/>
              </a:rPr>
              <a:t>?</a:t>
            </a:r>
          </a:p>
          <a:p>
            <a:pPr marL="571500" indent="-57150"/>
            <a:r>
              <a:rPr lang="en-GB" b="1" dirty="0">
                <a:latin typeface="Arial"/>
                <a:ea typeface="+mn-lt"/>
                <a:cs typeface="+mn-lt"/>
              </a:rPr>
              <a:t>A sub-cellular structure is a small part of a cell (with a specific function).</a:t>
            </a:r>
          </a:p>
          <a:p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31. </a:t>
            </a:r>
            <a:r>
              <a:rPr lang="en-GB" dirty="0">
                <a:latin typeface="Arial"/>
                <a:ea typeface="+mn-lt"/>
                <a:cs typeface="+mn-lt"/>
              </a:rPr>
              <a:t>Name four sub-cellular structures found in all cells.</a:t>
            </a:r>
          </a:p>
          <a:p>
            <a:pPr marL="514350"/>
            <a:r>
              <a:rPr lang="en-GB" b="1" dirty="0">
                <a:latin typeface="Arial"/>
                <a:ea typeface="+mn-lt"/>
                <a:cs typeface="+mn-lt"/>
              </a:rPr>
              <a:t>Cell membrane, cytoplasm, genetic material and ribosomes</a:t>
            </a:r>
          </a:p>
          <a:p>
            <a:endParaRPr lang="en-GB" sz="2600">
              <a:solidFill>
                <a:srgbClr val="6CB744"/>
              </a:solidFill>
              <a:latin typeface="Arial"/>
              <a:ea typeface="+mn-lt"/>
              <a:cs typeface="+mn-lt"/>
            </a:endParaRPr>
          </a:p>
          <a:p>
            <a:endParaRPr lang="en-GB" sz="2600">
              <a:solidFill>
                <a:srgbClr val="6CB744"/>
              </a:solidFill>
              <a:latin typeface="Arial"/>
              <a:ea typeface="+mn-lt"/>
              <a:cs typeface="+mn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52CDFD-C66B-8742-8FDC-779DB8FF7F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89CF714-B520-2273-B139-8878423320B9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43E176-B866-C6D7-5A09-DF6856C8F81C}"/>
              </a:ext>
            </a:extLst>
          </p:cNvPr>
          <p:cNvSpPr txBox="1"/>
          <p:nvPr/>
        </p:nvSpPr>
        <p:spPr>
          <a:xfrm>
            <a:off x="5702710" y="1271440"/>
            <a:ext cx="3369288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Click to reveal each answer one at a time.</a:t>
            </a:r>
          </a:p>
        </p:txBody>
      </p:sp>
    </p:spTree>
    <p:extLst>
      <p:ext uri="{BB962C8B-B14F-4D97-AF65-F5344CB8AC3E}">
        <p14:creationId xmlns:p14="http://schemas.microsoft.com/office/powerpoint/2010/main" val="120940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B13BB1-B813-A639-A2CB-97B27410BE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EB719-FFB9-F3F7-4DC2-3DC29CB44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1.2 Cell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462816-C92E-2375-8C21-EA1329199A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98" y="1512000"/>
            <a:ext cx="8424000" cy="3993061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sz="2800" b="1" dirty="0">
                <a:solidFill>
                  <a:srgbClr val="378134"/>
                </a:solidFill>
                <a:latin typeface="Arial"/>
                <a:cs typeface="Arial"/>
              </a:rPr>
              <a:t>Independent practice answers</a:t>
            </a:r>
          </a:p>
          <a:p>
            <a:pPr marL="514350" indent="-514350"/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32. </a:t>
            </a:r>
            <a:r>
              <a:rPr lang="en-GB" dirty="0">
                <a:latin typeface="Arial"/>
                <a:ea typeface="+mn-lt"/>
                <a:cs typeface="+mn-lt"/>
              </a:rPr>
              <a:t>Name the four common sub-cellular structures represented by A</a:t>
            </a:r>
            <a:r>
              <a:rPr lang="en-GB" dirty="0">
                <a:latin typeface="Arial"/>
                <a:ea typeface="+mn-lt"/>
                <a:cs typeface="Arial"/>
              </a:rPr>
              <a:t>–</a:t>
            </a:r>
            <a:r>
              <a:rPr lang="en-GB" dirty="0">
                <a:latin typeface="Arial"/>
                <a:ea typeface="+mn-lt"/>
                <a:cs typeface="+mn-lt"/>
              </a:rPr>
              <a:t>D on this diagram.</a:t>
            </a:r>
          </a:p>
          <a:p>
            <a:pPr marL="431800" indent="-431800"/>
            <a:endParaRPr lang="en-GB" dirty="0">
              <a:solidFill>
                <a:srgbClr val="000000"/>
              </a:solidFill>
              <a:latin typeface="Arial"/>
              <a:ea typeface="+mn-lt"/>
              <a:cs typeface="+mn-lt"/>
            </a:endParaRPr>
          </a:p>
          <a:p>
            <a:pPr marL="431800" indent="82550"/>
            <a:r>
              <a:rPr lang="en-GB" b="1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A</a:t>
            </a:r>
            <a:r>
              <a:rPr lang="en-GB" b="1" dirty="0">
                <a:solidFill>
                  <a:srgbClr val="000000"/>
                </a:solidFill>
                <a:latin typeface="Arial"/>
                <a:ea typeface="+mn-lt"/>
                <a:cs typeface="+mn-lt"/>
              </a:rPr>
              <a:t> </a:t>
            </a:r>
            <a:r>
              <a:rPr lang="en-GB" b="1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– cell membrane</a:t>
            </a:r>
            <a:endParaRPr lang="en-GB" b="1" dirty="0">
              <a:solidFill>
                <a:srgbClr val="000000"/>
              </a:solidFill>
              <a:latin typeface="Arial"/>
              <a:ea typeface="+mn-lt"/>
              <a:cs typeface="Calibri" panose="020F0502020204030204"/>
            </a:endParaRPr>
          </a:p>
          <a:p>
            <a:pPr marL="431800" indent="82550"/>
            <a:r>
              <a:rPr lang="en-GB" b="1" dirty="0">
                <a:solidFill>
                  <a:srgbClr val="6CB744"/>
                </a:solidFill>
                <a:latin typeface="Arial"/>
                <a:ea typeface="+mn-lt"/>
                <a:cs typeface="Arial"/>
              </a:rPr>
              <a:t>B</a:t>
            </a:r>
            <a:r>
              <a:rPr lang="en-GB" b="1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– genetic material</a:t>
            </a:r>
          </a:p>
          <a:p>
            <a:pPr marL="431800" indent="82550"/>
            <a:r>
              <a:rPr lang="en-GB" b="1" dirty="0">
                <a:solidFill>
                  <a:srgbClr val="6CB744"/>
                </a:solidFill>
                <a:latin typeface="Arial"/>
                <a:ea typeface="+mn-lt"/>
                <a:cs typeface="Arial"/>
              </a:rPr>
              <a:t>C</a:t>
            </a:r>
            <a:r>
              <a:rPr lang="en-GB" b="1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– ribosomes</a:t>
            </a:r>
          </a:p>
          <a:p>
            <a:pPr marL="431800" indent="82550"/>
            <a:r>
              <a:rPr lang="en-GB" b="1" dirty="0">
                <a:solidFill>
                  <a:srgbClr val="6CB744"/>
                </a:solidFill>
                <a:latin typeface="Arial"/>
                <a:ea typeface="+mn-lt"/>
                <a:cs typeface="Arial"/>
              </a:rPr>
              <a:t>D</a:t>
            </a:r>
            <a:r>
              <a:rPr lang="en-GB" b="1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– cytoplasm</a:t>
            </a:r>
          </a:p>
          <a:p>
            <a:pPr marL="431800" indent="82550"/>
            <a:endParaRPr lang="en-GB" dirty="0">
              <a:solidFill>
                <a:srgbClr val="000000"/>
              </a:solidFill>
              <a:latin typeface="Arial"/>
              <a:ea typeface="+mn-lt"/>
              <a:cs typeface="Arial"/>
            </a:endParaRPr>
          </a:p>
          <a:p>
            <a:pPr marL="431800" indent="82550"/>
            <a:endParaRPr lang="en-GB" dirty="0">
              <a:solidFill>
                <a:srgbClr val="000000"/>
              </a:solidFill>
              <a:latin typeface="Arial"/>
              <a:ea typeface="+mn-lt"/>
              <a:cs typeface="Arial"/>
            </a:endParaRPr>
          </a:p>
          <a:p>
            <a:endParaRPr lang="en-GB" sz="2600" dirty="0">
              <a:solidFill>
                <a:srgbClr val="6CB744"/>
              </a:solidFill>
              <a:latin typeface="Arial"/>
              <a:ea typeface="+mn-lt"/>
              <a:cs typeface="+mn-lt"/>
            </a:endParaRPr>
          </a:p>
          <a:p>
            <a:endParaRPr lang="en-GB" sz="2600" dirty="0">
              <a:solidFill>
                <a:srgbClr val="6CB744"/>
              </a:solidFill>
              <a:latin typeface="Arial"/>
              <a:ea typeface="+mn-lt"/>
              <a:cs typeface="+mn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86AA60-9B73-D23F-9360-C9E3805F3C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675A377-B50D-3D9D-2D50-109519B5E516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A1690E-8503-2F61-7284-B978E7D05A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7299" y="2995138"/>
            <a:ext cx="2712955" cy="1996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149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8B4AF-BA88-5D4B-944D-6BECB1788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1.2 Cell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043C9-581D-B148-B887-A1992BFA5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sz="2800" b="1" dirty="0">
                <a:solidFill>
                  <a:srgbClr val="378134"/>
                </a:solidFill>
                <a:latin typeface="Arial"/>
                <a:cs typeface="Arial"/>
              </a:rPr>
              <a:t>Independent practice answers</a:t>
            </a:r>
          </a:p>
          <a:p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33. </a:t>
            </a:r>
            <a:r>
              <a:rPr lang="en-GB" dirty="0">
                <a:latin typeface="Arial"/>
                <a:ea typeface="+mn-lt"/>
                <a:cs typeface="+mn-lt"/>
              </a:rPr>
              <a:t>Give the function of the ribosome. </a:t>
            </a:r>
          </a:p>
          <a:p>
            <a:pPr marL="431800" indent="82550"/>
            <a:r>
              <a:rPr lang="en-GB" b="1" dirty="0">
                <a:latin typeface="Arial"/>
                <a:ea typeface="+mn-lt"/>
                <a:cs typeface="+mn-lt"/>
              </a:rPr>
              <a:t>Allows proteins to be made</a:t>
            </a:r>
            <a:endParaRPr lang="en-US" b="1" dirty="0">
              <a:latin typeface="Arial"/>
              <a:ea typeface="+mn-lt"/>
              <a:cs typeface="+mn-lt"/>
            </a:endParaRPr>
          </a:p>
          <a:p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34. </a:t>
            </a:r>
            <a:r>
              <a:rPr lang="en-GB" dirty="0">
                <a:latin typeface="Arial"/>
                <a:ea typeface="+mn-lt"/>
                <a:cs typeface="+mn-lt"/>
              </a:rPr>
              <a:t>Give the function of genetic material.</a:t>
            </a:r>
          </a:p>
          <a:p>
            <a:pPr marL="431800" indent="82550"/>
            <a:r>
              <a:rPr lang="en-GB" b="1" dirty="0">
                <a:latin typeface="Arial"/>
                <a:ea typeface="+mn-lt"/>
                <a:cs typeface="+mn-lt"/>
              </a:rPr>
              <a:t>Carries the instructions to make proteins</a:t>
            </a:r>
            <a:endParaRPr lang="en-US" dirty="0">
              <a:latin typeface="Arial"/>
              <a:ea typeface="+mn-lt"/>
              <a:cs typeface="+mn-lt"/>
            </a:endParaRPr>
          </a:p>
          <a:p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35. </a:t>
            </a:r>
            <a:r>
              <a:rPr lang="en-GB" dirty="0">
                <a:latin typeface="Arial"/>
                <a:ea typeface="+mn-lt"/>
                <a:cs typeface="+mn-lt"/>
              </a:rPr>
              <a:t>Give the function of cytoplasm.</a:t>
            </a:r>
          </a:p>
          <a:p>
            <a:pPr marL="431800" indent="82550"/>
            <a:r>
              <a:rPr lang="en-GB" b="1" dirty="0">
                <a:latin typeface="Arial"/>
                <a:ea typeface="+mn-lt"/>
                <a:cs typeface="+mn-lt"/>
              </a:rPr>
              <a:t>Site of chemical reactions</a:t>
            </a:r>
            <a:endParaRPr lang="en-GB" dirty="0">
              <a:latin typeface="Arial"/>
              <a:ea typeface="+mn-lt"/>
              <a:cs typeface="+mn-lt"/>
            </a:endParaRPr>
          </a:p>
          <a:p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36. </a:t>
            </a:r>
            <a:r>
              <a:rPr lang="en-GB" dirty="0">
                <a:latin typeface="Arial"/>
                <a:ea typeface="+mn-lt"/>
                <a:cs typeface="+mn-lt"/>
              </a:rPr>
              <a:t>Give the function of the cell membrane.</a:t>
            </a:r>
            <a:endParaRPr lang="en-GB" dirty="0">
              <a:latin typeface="Arial"/>
            </a:endParaRPr>
          </a:p>
          <a:p>
            <a:pPr marL="431800" indent="82550"/>
            <a:r>
              <a:rPr lang="en-GB" b="1" dirty="0">
                <a:latin typeface="Arial"/>
                <a:ea typeface="+mn-lt"/>
                <a:cs typeface="+mn-lt"/>
              </a:rPr>
              <a:t>Allows substances to enter and leave a cell</a:t>
            </a:r>
          </a:p>
          <a:p>
            <a:endParaRPr lang="en-GB" sz="2800" dirty="0">
              <a:solidFill>
                <a:srgbClr val="6CB744"/>
              </a:solidFill>
              <a:ea typeface="+mn-lt"/>
              <a:cs typeface="+mn-lt"/>
            </a:endParaRPr>
          </a:p>
          <a:p>
            <a:endParaRPr lang="en-GB" sz="2600">
              <a:solidFill>
                <a:srgbClr val="6CB744"/>
              </a:solidFill>
              <a:latin typeface="Arial"/>
              <a:ea typeface="+mn-lt"/>
              <a:cs typeface="+mn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52CDFD-C66B-8742-8FDC-779DB8FF7F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89CF714-B520-2273-B139-8878423320B9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</p:spTree>
    <p:extLst>
      <p:ext uri="{BB962C8B-B14F-4D97-AF65-F5344CB8AC3E}">
        <p14:creationId xmlns:p14="http://schemas.microsoft.com/office/powerpoint/2010/main" val="1630263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C8469-F71E-1677-9305-4E5006526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B1.2 Cell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C0BF5-D55B-B65D-367B-C90F81ACE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>
                <a:solidFill>
                  <a:srgbClr val="378134"/>
                </a:solidFill>
              </a:rPr>
              <a:t>Learning objective</a:t>
            </a:r>
          </a:p>
          <a:p>
            <a:pPr>
              <a:buNone/>
            </a:pPr>
            <a:r>
              <a:rPr lang="en-GB" sz="2400">
                <a:latin typeface="Arial"/>
                <a:ea typeface="+mn-lt"/>
                <a:cs typeface="+mn-lt"/>
              </a:rPr>
              <a:t>I am learning about the basic structure of cells so I can explain the function of each part.</a:t>
            </a:r>
            <a:endParaRPr lang="en-US">
              <a:latin typeface="Arial"/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2DB5FB-4085-FEC8-6892-B75F71DD34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E99891A-DBAC-8CD1-0133-9D229B883D29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</p:spTree>
    <p:extLst>
      <p:ext uri="{BB962C8B-B14F-4D97-AF65-F5344CB8AC3E}">
        <p14:creationId xmlns:p14="http://schemas.microsoft.com/office/powerpoint/2010/main" val="14153238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64D49A-DEDC-9F57-F328-3E388A4968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E9808-C562-C46E-4F08-529DA6E1C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1.2 Cell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0562EE-D981-5189-C0AB-9A05712DCC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sz="2800" b="1" dirty="0">
                <a:solidFill>
                  <a:srgbClr val="378134"/>
                </a:solidFill>
                <a:latin typeface="Arial"/>
                <a:cs typeface="Arial"/>
              </a:rPr>
              <a:t>Independent practice answers</a:t>
            </a:r>
          </a:p>
          <a:p>
            <a:pPr marL="514350" indent="-514350"/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37. </a:t>
            </a:r>
            <a:r>
              <a:rPr lang="en-GB" dirty="0">
                <a:latin typeface="Arial"/>
                <a:ea typeface="+mn-lt"/>
                <a:cs typeface="+mn-lt"/>
              </a:rPr>
              <a:t>Through which part of the cell do substances enter or leave?</a:t>
            </a:r>
            <a:endParaRPr lang="en-GB">
              <a:latin typeface="Arial"/>
            </a:endParaRPr>
          </a:p>
          <a:p>
            <a:pPr marL="514350" indent="-514350"/>
            <a:r>
              <a:rPr lang="en-GB" b="1" dirty="0">
                <a:latin typeface="Arial"/>
                <a:ea typeface="+mn-lt"/>
                <a:cs typeface="+mn-lt"/>
              </a:rPr>
              <a:t>      Through (the small gaps in) the cell membrane of a cell</a:t>
            </a:r>
            <a:endParaRPr lang="en-GB" b="1" dirty="0">
              <a:latin typeface="Arial"/>
            </a:endParaRPr>
          </a:p>
          <a:p>
            <a:pPr marL="514350" indent="-514350"/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38. </a:t>
            </a:r>
            <a:r>
              <a:rPr lang="en-GB" dirty="0">
                <a:latin typeface="Arial"/>
                <a:ea typeface="+mn-lt"/>
                <a:cs typeface="+mn-lt"/>
              </a:rPr>
              <a:t>Give two examples of substances that may enter or leave a cell.</a:t>
            </a:r>
          </a:p>
          <a:p>
            <a:pPr marL="431800" indent="82550"/>
            <a:r>
              <a:rPr lang="en-GB" b="1" dirty="0">
                <a:latin typeface="Arial"/>
                <a:ea typeface="+mn-lt"/>
                <a:cs typeface="+mn-lt"/>
              </a:rPr>
              <a:t>Oxygen, carbon dioxide, food</a:t>
            </a:r>
          </a:p>
          <a:p>
            <a:pPr marL="323850" indent="-323850"/>
            <a:endParaRPr lang="en-GB" dirty="0"/>
          </a:p>
          <a:p>
            <a:endParaRPr lang="en-GB" sz="2600">
              <a:solidFill>
                <a:srgbClr val="6CB744"/>
              </a:solidFill>
              <a:latin typeface="Arial"/>
              <a:ea typeface="+mn-lt"/>
              <a:cs typeface="+mn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2B8C61-E3EA-D961-C1EC-7CF29DCF68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5BC7EA0-C49C-68CC-FE10-2D34C0FE6DFF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</p:spTree>
    <p:extLst>
      <p:ext uri="{BB962C8B-B14F-4D97-AF65-F5344CB8AC3E}">
        <p14:creationId xmlns:p14="http://schemas.microsoft.com/office/powerpoint/2010/main" val="2143748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8B4AF-BA88-5D4B-944D-6BECB1788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1.2 Cell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043C9-581D-B148-B887-A1992BFA5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sz="2800" b="1" dirty="0">
                <a:solidFill>
                  <a:srgbClr val="378134"/>
                </a:solidFill>
                <a:latin typeface="Arial"/>
                <a:cs typeface="Arial"/>
              </a:rPr>
              <a:t>Independent practice answers</a:t>
            </a:r>
          </a:p>
          <a:p>
            <a:pPr marL="514350" indent="-514350"/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Arial"/>
              </a:rPr>
              <a:t>39. </a:t>
            </a:r>
            <a:r>
              <a:rPr lang="en-GB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A student writes, ‘The cytoplasm is the empty space within a cell.’ Explain why they are wrong.</a:t>
            </a:r>
            <a:endParaRPr lang="en-US" dirty="0">
              <a:solidFill>
                <a:srgbClr val="000000"/>
              </a:solidFill>
              <a:latin typeface="Arial"/>
              <a:ea typeface="+mn-lt"/>
              <a:cs typeface="Arial"/>
            </a:endParaRPr>
          </a:p>
          <a:p>
            <a:pPr marL="514350"/>
            <a:r>
              <a:rPr lang="en-GB" b="1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The cytoplasm is not empty space but is a gel-like material where all chemical reactions take place.</a:t>
            </a:r>
            <a:endParaRPr lang="en-US" dirty="0">
              <a:solidFill>
                <a:srgbClr val="000000"/>
              </a:solidFill>
              <a:latin typeface="Arial"/>
              <a:ea typeface="+mn-lt"/>
              <a:cs typeface="Calibri" panose="020F0502020204030204"/>
            </a:endParaRPr>
          </a:p>
          <a:p>
            <a:pPr marL="514350" indent="-514350"/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40. </a:t>
            </a:r>
            <a:r>
              <a:rPr lang="en-GB" dirty="0">
                <a:latin typeface="Arial"/>
                <a:ea typeface="+mn-lt"/>
                <a:cs typeface="+mn-lt"/>
              </a:rPr>
              <a:t>Name the two sub-cellular structures in a cell that are needed to make proteins.</a:t>
            </a:r>
            <a:endParaRPr lang="en-US" dirty="0">
              <a:latin typeface="Arial"/>
              <a:ea typeface="+mn-lt"/>
              <a:cs typeface="+mn-lt"/>
            </a:endParaRPr>
          </a:p>
          <a:p>
            <a:pPr marL="323850" indent="190500"/>
            <a:r>
              <a:rPr lang="en-GB" b="1" dirty="0">
                <a:latin typeface="Arial"/>
                <a:ea typeface="+mn-lt"/>
                <a:cs typeface="+mn-lt"/>
              </a:rPr>
              <a:t>Genetic material and ribosomes</a:t>
            </a:r>
            <a:endParaRPr lang="en-GB" dirty="0">
              <a:latin typeface="Arial"/>
            </a:endParaRPr>
          </a:p>
          <a:p>
            <a:endParaRPr lang="en-GB" sz="2200" dirty="0">
              <a:latin typeface="Arial"/>
              <a:cs typeface="Calibri"/>
            </a:endParaRPr>
          </a:p>
          <a:p>
            <a:endParaRPr lang="en-GB" sz="2200" dirty="0">
              <a:latin typeface="Arial"/>
              <a:cs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52CDFD-C66B-8742-8FDC-779DB8FF7F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89CF714-B520-2273-B139-8878423320B9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</p:spTree>
    <p:extLst>
      <p:ext uri="{BB962C8B-B14F-4D97-AF65-F5344CB8AC3E}">
        <p14:creationId xmlns:p14="http://schemas.microsoft.com/office/powerpoint/2010/main" val="3310666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580E2D-2096-04E3-AC29-38C7F842BD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77641-9099-C279-D484-C3484D37C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1.2 Cell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99962-9EE2-8FFD-3D14-C9613BB5A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sz="2800" b="1" dirty="0">
                <a:solidFill>
                  <a:srgbClr val="378134"/>
                </a:solidFill>
                <a:latin typeface="Arial"/>
                <a:cs typeface="Arial"/>
              </a:rPr>
              <a:t>Independent practice answers</a:t>
            </a:r>
          </a:p>
          <a:p>
            <a:pPr marL="514350" indent="-514350"/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41. </a:t>
            </a:r>
            <a:r>
              <a:rPr lang="en-GB" dirty="0">
                <a:latin typeface="Arial"/>
                <a:ea typeface="+mn-lt"/>
                <a:cs typeface="+mn-lt"/>
              </a:rPr>
              <a:t>What are the three main steps to follow when looking at something through a microscope?</a:t>
            </a:r>
            <a:endParaRPr lang="en-GB" dirty="0">
              <a:latin typeface="Arial"/>
              <a:ea typeface="Calibri"/>
              <a:cs typeface="Calibri"/>
            </a:endParaRPr>
          </a:p>
          <a:p>
            <a:pPr marL="323850" indent="190500"/>
            <a:r>
              <a:rPr lang="en-GB" b="1" dirty="0">
                <a:latin typeface="Arial"/>
                <a:ea typeface="+mn-lt"/>
                <a:cs typeface="+mn-lt"/>
              </a:rPr>
              <a:t>1. Start with the lowest magnification objective lens.</a:t>
            </a:r>
          </a:p>
          <a:p>
            <a:pPr marL="323850" indent="190500"/>
            <a:r>
              <a:rPr lang="en-GB" b="1" dirty="0">
                <a:latin typeface="Arial"/>
                <a:ea typeface="+mn-lt"/>
                <a:cs typeface="+mn-lt"/>
              </a:rPr>
              <a:t>2. Focus using the focus wheels/knobs.</a:t>
            </a:r>
            <a:endParaRPr lang="en-GB" b="1" dirty="0">
              <a:latin typeface="Arial"/>
              <a:cs typeface="Calibri"/>
            </a:endParaRPr>
          </a:p>
          <a:p>
            <a:pPr marL="323850" indent="190500"/>
            <a:r>
              <a:rPr lang="en-GB" b="1" dirty="0">
                <a:latin typeface="Arial"/>
                <a:ea typeface="+mn-lt"/>
                <a:cs typeface="+mn-lt"/>
              </a:rPr>
              <a:t>3. Increase the magnification (if you need to).</a:t>
            </a:r>
            <a:endParaRPr lang="en-GB" b="1" dirty="0">
              <a:latin typeface="Arial"/>
            </a:endParaRPr>
          </a:p>
          <a:p>
            <a:endParaRPr lang="en-GB" dirty="0">
              <a:latin typeface="Arial"/>
            </a:endParaRPr>
          </a:p>
          <a:p>
            <a:endParaRPr lang="en-GB" dirty="0"/>
          </a:p>
          <a:p>
            <a:endParaRPr lang="en-GB" dirty="0">
              <a:latin typeface="Arial"/>
              <a:cs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DE30E2-0D5D-E5C5-28EF-4FC7C4C4F3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F267531-F5C5-EBB1-2332-B05104DFD3C5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</p:spTree>
    <p:extLst>
      <p:ext uri="{BB962C8B-B14F-4D97-AF65-F5344CB8AC3E}">
        <p14:creationId xmlns:p14="http://schemas.microsoft.com/office/powerpoint/2010/main" val="1659468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9C85E8-9DDC-FDC6-3CEF-FB281879FF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0004B-B865-3B7A-6F4A-05CF9B79F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1.2 Cell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DDFA6-9CCE-1198-1156-1F8063940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sz="2800" b="1" dirty="0">
                <a:solidFill>
                  <a:srgbClr val="378134"/>
                </a:solidFill>
                <a:latin typeface="Arial"/>
                <a:cs typeface="Arial"/>
              </a:rPr>
              <a:t>Independent practice answers</a:t>
            </a:r>
          </a:p>
          <a:p>
            <a:pPr marL="514350" indent="-514350"/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42. </a:t>
            </a:r>
            <a:r>
              <a:rPr lang="en-GB" dirty="0">
                <a:solidFill>
                  <a:srgbClr val="000000"/>
                </a:solidFill>
                <a:latin typeface="Arial"/>
                <a:ea typeface="+mn-lt"/>
                <a:cs typeface="+mn-lt"/>
              </a:rPr>
              <a:t>Which sub-cellular structure(s) would we be able to see using a microscope?</a:t>
            </a:r>
          </a:p>
          <a:p>
            <a:pPr marL="323850" indent="190500"/>
            <a:r>
              <a:rPr lang="en-GB" b="1" dirty="0">
                <a:solidFill>
                  <a:srgbClr val="000000"/>
                </a:solidFill>
                <a:latin typeface="Arial"/>
                <a:ea typeface="+mn-lt"/>
                <a:cs typeface="+mn-lt"/>
              </a:rPr>
              <a:t>Cell membrane, cytoplasm, nucleus</a:t>
            </a:r>
            <a:endParaRPr lang="en-GB" b="1" dirty="0">
              <a:solidFill>
                <a:srgbClr val="000000"/>
              </a:solidFill>
              <a:latin typeface="Arial"/>
              <a:ea typeface="+mn-lt"/>
              <a:cs typeface="Arial"/>
            </a:endParaRPr>
          </a:p>
          <a:p>
            <a:pPr marL="514350" indent="-514350"/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43. </a:t>
            </a:r>
            <a:r>
              <a:rPr lang="en-GB" dirty="0">
                <a:latin typeface="Arial"/>
                <a:ea typeface="+mn-lt"/>
                <a:cs typeface="+mn-lt"/>
              </a:rPr>
              <a:t>Why do we stain a sample before viewing under a microscope?</a:t>
            </a:r>
          </a:p>
          <a:p>
            <a:pPr marL="514350"/>
            <a:r>
              <a:rPr lang="en-GB" b="1" dirty="0">
                <a:latin typeface="Arial"/>
                <a:cs typeface="Calibri"/>
              </a:rPr>
              <a:t>So we can visualise (see) sub-cellular structures clearly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975C5-0151-893F-AEF2-92FEF1D1F9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DE5F9E7-6B60-2E8D-EF6D-3926C69DA776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</p:spTree>
    <p:extLst>
      <p:ext uri="{BB962C8B-B14F-4D97-AF65-F5344CB8AC3E}">
        <p14:creationId xmlns:p14="http://schemas.microsoft.com/office/powerpoint/2010/main" val="4084858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8B4AF-BA88-5D4B-944D-6BECB1788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1.2 Cell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043C9-581D-B148-B887-A1992BFA57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98" y="1512000"/>
            <a:ext cx="8424000" cy="1359184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378134"/>
                </a:solidFill>
              </a:rPr>
              <a:t>Independent practice answers</a:t>
            </a:r>
          </a:p>
          <a:p>
            <a:pPr marL="504000" indent="-504000"/>
            <a:r>
              <a:rPr lang="en-GB" dirty="0">
                <a:solidFill>
                  <a:srgbClr val="6CB744"/>
                </a:solidFill>
                <a:ea typeface="Calibri" panose="020F0502020204030204"/>
                <a:cs typeface="Calibri" panose="020F0502020204030204"/>
              </a:rPr>
              <a:t>44. </a:t>
            </a:r>
            <a:r>
              <a:rPr lang="en-GB" dirty="0">
                <a:ea typeface="+mn-lt"/>
                <a:cs typeface="+mn-lt"/>
              </a:rPr>
              <a:t>Identify the one mistake in each of the following cell diagrams.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52CDFD-C66B-8742-8FDC-779DB8FF7F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89CF714-B520-2273-B139-8878423320B9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807D77-8A62-C0FC-8F62-CB485CD73624}"/>
              </a:ext>
            </a:extLst>
          </p:cNvPr>
          <p:cNvSpPr txBox="1"/>
          <p:nvPr/>
        </p:nvSpPr>
        <p:spPr>
          <a:xfrm>
            <a:off x="2381181" y="3055367"/>
            <a:ext cx="2190819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b="1" dirty="0">
                <a:solidFill>
                  <a:srgbClr val="6CB744"/>
                </a:solidFill>
                <a:ea typeface="Calibri"/>
                <a:cs typeface="Calibri"/>
              </a:rPr>
              <a:t>a</a:t>
            </a:r>
            <a:r>
              <a:rPr lang="en-GB" sz="2000" b="1" dirty="0">
                <a:ea typeface="Calibri"/>
                <a:cs typeface="Calibri"/>
              </a:rPr>
              <a:t> This cell has no genetic material.</a:t>
            </a:r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id="{D9D14F0D-1409-A1AF-4717-F6026AD15F2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1695" y="3178089"/>
            <a:ext cx="901649" cy="11837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E1DB061-7F5D-61BA-2EAC-8BB8407F6341}"/>
              </a:ext>
            </a:extLst>
          </p:cNvPr>
          <p:cNvSpPr txBox="1"/>
          <p:nvPr/>
        </p:nvSpPr>
        <p:spPr>
          <a:xfrm>
            <a:off x="5843243" y="3055367"/>
            <a:ext cx="2480636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b="1" dirty="0">
                <a:solidFill>
                  <a:srgbClr val="6CB744"/>
                </a:solidFill>
                <a:ea typeface="Calibri"/>
                <a:cs typeface="Calibri"/>
              </a:rPr>
              <a:t>b</a:t>
            </a:r>
            <a:r>
              <a:rPr lang="en-GB" sz="2000" b="1" dirty="0">
                <a:ea typeface="Calibri"/>
                <a:cs typeface="Calibri"/>
              </a:rPr>
              <a:t> This cell has a large gap in the cell membrane.</a:t>
            </a:r>
          </a:p>
        </p:txBody>
      </p:sp>
      <p:pic>
        <p:nvPicPr>
          <p:cNvPr id="10" name="Picture 8">
            <a:extLst>
              <a:ext uri="{FF2B5EF4-FFF2-40B4-BE49-F238E27FC236}">
                <a16:creationId xmlns:a16="http://schemas.microsoft.com/office/drawing/2014/main" id="{D5C0476A-A29A-448F-EEBE-4C0467048B3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3729" y="4712533"/>
            <a:ext cx="2109952" cy="13591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F088167-7FBE-ECC0-1647-393446C45D78}"/>
              </a:ext>
            </a:extLst>
          </p:cNvPr>
          <p:cNvSpPr txBox="1"/>
          <p:nvPr/>
        </p:nvSpPr>
        <p:spPr>
          <a:xfrm>
            <a:off x="3481195" y="5217781"/>
            <a:ext cx="3121036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b="1" dirty="0">
                <a:solidFill>
                  <a:srgbClr val="6CB744"/>
                </a:solidFill>
                <a:ea typeface="Calibri"/>
                <a:cs typeface="Calibri"/>
              </a:rPr>
              <a:t>c </a:t>
            </a:r>
            <a:r>
              <a:rPr lang="en-GB" sz="2000" b="1" dirty="0">
                <a:ea typeface="Calibri"/>
                <a:cs typeface="Calibri"/>
              </a:rPr>
              <a:t>This cell has no ribosomes.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41AE681-0942-B1C6-24A0-D4904D540E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121" y="3082860"/>
            <a:ext cx="1561060" cy="135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81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8B4AF-BA88-5D4B-944D-6BECB1788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1.2 Cell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043C9-581D-B148-B887-A1992BFA5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sz="2800" b="1" dirty="0">
                <a:solidFill>
                  <a:srgbClr val="378134"/>
                </a:solidFill>
                <a:latin typeface="Arial"/>
                <a:cs typeface="Arial"/>
              </a:rPr>
              <a:t>Independent practice answers</a:t>
            </a:r>
          </a:p>
          <a:p>
            <a:pPr marL="514350" indent="-514350"/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45. </a:t>
            </a:r>
            <a:r>
              <a:rPr lang="en-GB" dirty="0">
                <a:latin typeface="Arial"/>
                <a:ea typeface="+mn-lt"/>
                <a:cs typeface="+mn-lt"/>
              </a:rPr>
              <a:t>Explain why scientists did not know about cells until microscopes had been invented. </a:t>
            </a:r>
          </a:p>
          <a:p>
            <a:pPr marL="395605" indent="118745"/>
            <a:r>
              <a:rPr lang="en-GB" b="1" dirty="0">
                <a:latin typeface="Arial"/>
                <a:ea typeface="+mn-lt"/>
                <a:cs typeface="+mn-lt"/>
              </a:rPr>
              <a:t>Cells are too small to be seen without a microscope.</a:t>
            </a:r>
            <a:endParaRPr lang="en-GB" dirty="0">
              <a:latin typeface="Arial"/>
              <a:ea typeface="+mn-lt"/>
              <a:cs typeface="+mn-lt"/>
            </a:endParaRPr>
          </a:p>
          <a:p>
            <a:pPr marL="514350" indent="-514350"/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46. </a:t>
            </a:r>
            <a:r>
              <a:rPr lang="en-GB" dirty="0">
                <a:latin typeface="Arial"/>
                <a:ea typeface="+mn-lt"/>
                <a:cs typeface="+mn-lt"/>
              </a:rPr>
              <a:t>A student looks at a microscope image. When asked to describe what the microscope</a:t>
            </a:r>
            <a:r>
              <a:rPr lang="en-GB" dirty="0">
                <a:latin typeface="Arial"/>
                <a:ea typeface="+mn-lt"/>
                <a:cs typeface="Arial"/>
              </a:rPr>
              <a:t>’</a:t>
            </a:r>
            <a:r>
              <a:rPr lang="en-GB" dirty="0">
                <a:latin typeface="Arial"/>
                <a:ea typeface="+mn-lt"/>
                <a:cs typeface="+mn-lt"/>
              </a:rPr>
              <a:t>s effect on the image is, they say, ‘The microscope has zoomed into the image so we can see it.’ What mistake have they made?</a:t>
            </a:r>
          </a:p>
          <a:p>
            <a:pPr marL="395605" indent="118745"/>
            <a:r>
              <a:rPr lang="en-GB" b="1" dirty="0">
                <a:latin typeface="Arial"/>
                <a:ea typeface="+mn-lt"/>
                <a:cs typeface="+mn-lt"/>
              </a:rPr>
              <a:t>The student has used the word </a:t>
            </a:r>
            <a:r>
              <a:rPr lang="en-GB" b="1" dirty="0">
                <a:latin typeface="Arial"/>
                <a:ea typeface="+mn-lt"/>
                <a:cs typeface="Arial"/>
              </a:rPr>
              <a:t>‘</a:t>
            </a:r>
            <a:r>
              <a:rPr lang="en-GB" b="1" dirty="0">
                <a:latin typeface="Arial"/>
                <a:ea typeface="+mn-lt"/>
                <a:cs typeface="+mn-lt"/>
              </a:rPr>
              <a:t>zoom</a:t>
            </a:r>
            <a:r>
              <a:rPr lang="en-GB" b="1" dirty="0">
                <a:latin typeface="Arial"/>
                <a:ea typeface="+mn-lt"/>
                <a:cs typeface="Arial"/>
              </a:rPr>
              <a:t>’</a:t>
            </a:r>
            <a:r>
              <a:rPr lang="en-GB" b="1" dirty="0">
                <a:latin typeface="Arial"/>
                <a:ea typeface="+mn-lt"/>
                <a:cs typeface="+mn-lt"/>
              </a:rPr>
              <a:t>.</a:t>
            </a:r>
            <a:endParaRPr lang="en-GB" dirty="0">
              <a:latin typeface="Arial"/>
              <a:ea typeface="+mn-lt"/>
              <a:cs typeface="+mn-lt"/>
            </a:endParaRPr>
          </a:p>
          <a:p>
            <a:endParaRPr lang="en-GB" sz="2000" dirty="0">
              <a:latin typeface="Arial"/>
              <a:cs typeface="Calibri" panose="020F0502020204030204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52CDFD-C66B-8742-8FDC-779DB8FF7F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89CF714-B520-2273-B139-8878423320B9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</p:spTree>
    <p:extLst>
      <p:ext uri="{BB962C8B-B14F-4D97-AF65-F5344CB8AC3E}">
        <p14:creationId xmlns:p14="http://schemas.microsoft.com/office/powerpoint/2010/main" val="224885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CEA233-4D40-897D-2A94-38B2EE8D5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9F1BB5-F4A4-4492-9AE2-6E04CB41A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1.2 Cell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5E3B8-5551-E422-AD94-5DBBF6F5E5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sz="2800" b="1" dirty="0">
                <a:solidFill>
                  <a:srgbClr val="378134"/>
                </a:solidFill>
                <a:latin typeface="Arial"/>
                <a:cs typeface="Arial"/>
              </a:rPr>
              <a:t>Independent practice answers</a:t>
            </a:r>
          </a:p>
          <a:p>
            <a:pPr marL="514350" indent="-514350"/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47. </a:t>
            </a:r>
            <a:r>
              <a:rPr lang="en-GB" dirty="0">
                <a:latin typeface="Arial"/>
                <a:ea typeface="+mn-lt"/>
                <a:cs typeface="+mn-lt"/>
              </a:rPr>
              <a:t>Write a correct version of the student’s answer from the previous question.</a:t>
            </a:r>
          </a:p>
          <a:p>
            <a:pPr marL="514350"/>
            <a:r>
              <a:rPr lang="en-GB" b="1" dirty="0">
                <a:latin typeface="Arial"/>
                <a:ea typeface="+mn-lt"/>
                <a:cs typeface="+mn-lt"/>
              </a:rPr>
              <a:t>The microscope has magnified and focused the image so we can see it clearly.</a:t>
            </a:r>
            <a:endParaRPr lang="en-GB" dirty="0">
              <a:latin typeface="Arial"/>
              <a:ea typeface="+mn-lt"/>
              <a:cs typeface="+mn-lt"/>
            </a:endParaRPr>
          </a:p>
          <a:p>
            <a:pPr marL="514350" indent="-514350"/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48. </a:t>
            </a:r>
            <a:r>
              <a:rPr lang="en-GB" dirty="0">
                <a:latin typeface="Arial"/>
                <a:ea typeface="+mn-lt"/>
                <a:cs typeface="+mn-lt"/>
              </a:rPr>
              <a:t>What information about cells has been discovered due to the invention of microscopes?</a:t>
            </a:r>
          </a:p>
          <a:p>
            <a:pPr marL="514350"/>
            <a:r>
              <a:rPr lang="en-GB" b="1" dirty="0">
                <a:latin typeface="Arial"/>
                <a:cs typeface="Calibri"/>
              </a:rPr>
              <a:t>We are now able to see the structures inside cells because of microscopes.</a:t>
            </a:r>
            <a:endParaRPr lang="en-GB" dirty="0">
              <a:latin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76E6A5-17BD-C559-1009-7E5CAF744F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3C654B2-CD7E-22E8-AD2C-1262852999C0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</p:spTree>
    <p:extLst>
      <p:ext uri="{BB962C8B-B14F-4D97-AF65-F5344CB8AC3E}">
        <p14:creationId xmlns:p14="http://schemas.microsoft.com/office/powerpoint/2010/main" val="424806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DD4586-2669-AB54-FAA1-4FF9805397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A6712-6086-B111-B45F-FAB4F474C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1.2 Cell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A2A29-A9B6-EA13-6885-9A66BD6CF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sz="2800" b="1" dirty="0">
                <a:solidFill>
                  <a:srgbClr val="378134"/>
                </a:solidFill>
                <a:latin typeface="Arial"/>
                <a:cs typeface="Arial"/>
              </a:rPr>
              <a:t>Independent practice answers</a:t>
            </a:r>
          </a:p>
          <a:p>
            <a:pPr marL="514350" indent="-514350"/>
            <a:r>
              <a:rPr lang="en-GB" dirty="0">
                <a:solidFill>
                  <a:srgbClr val="6CB744"/>
                </a:solidFill>
                <a:latin typeface="Arial"/>
                <a:cs typeface="Arial"/>
              </a:rPr>
              <a:t>49. </a:t>
            </a:r>
            <a:r>
              <a:rPr lang="en-GB" dirty="0">
                <a:latin typeface="Arial"/>
                <a:cs typeface="Arial"/>
              </a:rPr>
              <a:t>Many chemical reactions take place in cells. In which part of the cell do these happen?</a:t>
            </a:r>
            <a:endParaRPr lang="en-GB" dirty="0"/>
          </a:p>
          <a:p>
            <a:pPr marL="514350"/>
            <a:r>
              <a:rPr lang="en-GB" b="1" dirty="0">
                <a:solidFill>
                  <a:srgbClr val="000000"/>
                </a:solidFill>
                <a:latin typeface="Arial"/>
                <a:cs typeface="Arial"/>
              </a:rPr>
              <a:t>Cytoplasm</a:t>
            </a:r>
          </a:p>
          <a:p>
            <a:pPr marL="514350" indent="-514350"/>
            <a:r>
              <a:rPr lang="en-GB" dirty="0">
                <a:solidFill>
                  <a:srgbClr val="6CB744"/>
                </a:solidFill>
                <a:latin typeface="Arial"/>
                <a:cs typeface="Arial"/>
              </a:rPr>
              <a:t>50.</a:t>
            </a:r>
            <a:r>
              <a:rPr lang="en-GB" dirty="0">
                <a:latin typeface="Arial"/>
                <a:cs typeface="Arial"/>
              </a:rPr>
              <a:t> Oxygen is an important gas needed by cells to survive.  Through which part of the cell does oxygen enter?</a:t>
            </a:r>
            <a:endParaRPr lang="en-GB" dirty="0"/>
          </a:p>
          <a:p>
            <a:pPr marL="514350"/>
            <a:r>
              <a:rPr lang="en-GB" b="1" dirty="0">
                <a:latin typeface="Arial"/>
                <a:cs typeface="Arial"/>
              </a:rPr>
              <a:t>Cell membrane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1CAE11-1F04-D121-7207-157696074D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74281F4-4DBF-239C-4B5E-BB65B02BF126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</p:spTree>
    <p:extLst>
      <p:ext uri="{BB962C8B-B14F-4D97-AF65-F5344CB8AC3E}">
        <p14:creationId xmlns:p14="http://schemas.microsoft.com/office/powerpoint/2010/main" val="2175545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65251B-5C43-E997-FF1E-4097EE5F9A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BEEB1-C095-AACE-B1F8-A4FBB780D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1.2 Cell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9D665-71B7-0BDB-F6B1-F192246AF2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sz="2800" b="1" dirty="0">
                <a:solidFill>
                  <a:srgbClr val="378134"/>
                </a:solidFill>
                <a:latin typeface="Arial"/>
                <a:cs typeface="Arial"/>
              </a:rPr>
              <a:t>Independent practice answers</a:t>
            </a:r>
          </a:p>
          <a:p>
            <a:pPr marL="457200" indent="-457200"/>
            <a:r>
              <a:rPr lang="en-GB" dirty="0">
                <a:solidFill>
                  <a:srgbClr val="6CB744"/>
                </a:solidFill>
                <a:latin typeface="Arial"/>
                <a:cs typeface="Arial"/>
              </a:rPr>
              <a:t>51.</a:t>
            </a:r>
            <a:r>
              <a:rPr lang="en-GB" dirty="0">
                <a:latin typeface="Arial"/>
                <a:cs typeface="Arial"/>
              </a:rPr>
              <a:t> A student is observing cells under a microscope. They observe the image below. How many cells can they see?</a:t>
            </a:r>
          </a:p>
          <a:p>
            <a:pPr marL="457200" indent="-457200"/>
            <a:endParaRPr lang="en-GB" dirty="0"/>
          </a:p>
          <a:p>
            <a:pPr marL="457200" indent="-457200"/>
            <a:endParaRPr lang="en-GB" dirty="0"/>
          </a:p>
          <a:p>
            <a:pPr marL="457200" indent="-457200"/>
            <a:endParaRPr lang="en-GB" dirty="0"/>
          </a:p>
          <a:p>
            <a:pPr marL="457200" indent="-457200"/>
            <a:endParaRPr lang="en-GB" dirty="0"/>
          </a:p>
          <a:p>
            <a:pPr marL="457200"/>
            <a:r>
              <a:rPr lang="en-GB" b="1" dirty="0">
                <a:latin typeface="Arial"/>
                <a:cs typeface="Arial"/>
              </a:rPr>
              <a:t>Five cells</a:t>
            </a:r>
            <a:endParaRPr lang="en-GB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47345-954A-458C-67EC-49C69C44FE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9F2D621-7B15-B9DA-D9AC-0A2D6D33EBD7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365683-BE60-1D64-2D7F-A2A04EC1B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321" y="2887867"/>
            <a:ext cx="1494521" cy="1643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388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EBA47F-20FC-0DF4-A331-AAFA27472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8797C-C924-3FF6-9C9D-60B5ACA07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1.2 Cell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46B7CA-147E-217B-AF58-AFDE9EDA5F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sz="2800" b="1" dirty="0">
                <a:solidFill>
                  <a:srgbClr val="378134"/>
                </a:solidFill>
                <a:latin typeface="Arial"/>
                <a:cs typeface="Arial"/>
              </a:rPr>
              <a:t>Independent practice answers</a:t>
            </a:r>
          </a:p>
          <a:p>
            <a:pPr marL="514350" indent="-514350"/>
            <a:r>
              <a:rPr lang="en-GB" dirty="0">
                <a:solidFill>
                  <a:srgbClr val="6CB744"/>
                </a:solidFill>
                <a:latin typeface="Arial"/>
                <a:cs typeface="Arial"/>
              </a:rPr>
              <a:t>52.</a:t>
            </a:r>
            <a:r>
              <a:rPr lang="en-GB" dirty="0">
                <a:latin typeface="Arial"/>
                <a:cs typeface="Arial"/>
              </a:rPr>
              <a:t> What four sub-cellular structures do we observe in all </a:t>
            </a:r>
            <a:br>
              <a:rPr lang="en-GB" dirty="0">
                <a:latin typeface="Arial"/>
                <a:cs typeface="Arial"/>
              </a:rPr>
            </a:br>
            <a:r>
              <a:rPr lang="en-GB" dirty="0">
                <a:latin typeface="Arial"/>
                <a:cs typeface="Arial"/>
              </a:rPr>
              <a:t>cell types?</a:t>
            </a:r>
            <a:endParaRPr lang="en-GB" dirty="0"/>
          </a:p>
          <a:p>
            <a:pPr marL="514350"/>
            <a:r>
              <a:rPr lang="en-GB" b="1" dirty="0">
                <a:solidFill>
                  <a:srgbClr val="000000"/>
                </a:solidFill>
                <a:latin typeface="Arial"/>
                <a:cs typeface="Arial"/>
              </a:rPr>
              <a:t>Cytoplasm, cell membrane, genetic material and ribosomes</a:t>
            </a:r>
          </a:p>
          <a:p>
            <a:r>
              <a:rPr lang="en-GB" dirty="0">
                <a:solidFill>
                  <a:srgbClr val="6CB744"/>
                </a:solidFill>
                <a:latin typeface="Arial"/>
                <a:cs typeface="Arial"/>
              </a:rPr>
              <a:t>53.</a:t>
            </a:r>
            <a:r>
              <a:rPr lang="en-GB" dirty="0">
                <a:latin typeface="Arial"/>
                <a:cs typeface="Arial"/>
              </a:rPr>
              <a:t> What two things do cells need to grow?</a:t>
            </a:r>
            <a:endParaRPr lang="en-GB" dirty="0"/>
          </a:p>
          <a:p>
            <a:pPr indent="514350"/>
            <a:r>
              <a:rPr lang="en-GB" b="1" dirty="0">
                <a:solidFill>
                  <a:srgbClr val="000000"/>
                </a:solidFill>
                <a:latin typeface="Arial"/>
                <a:cs typeface="Arial"/>
              </a:rPr>
              <a:t>Food and oxygen</a:t>
            </a:r>
          </a:p>
          <a:p>
            <a:pPr marL="514350" indent="-514350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C5344B-0665-2C96-E6D2-185F3AF71B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090599D-1699-32E8-6885-53239AA1B92D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</p:spTree>
    <p:extLst>
      <p:ext uri="{BB962C8B-B14F-4D97-AF65-F5344CB8AC3E}">
        <p14:creationId xmlns:p14="http://schemas.microsoft.com/office/powerpoint/2010/main" val="682799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8B4AF-BA88-5D4B-944D-6BECB1788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1.2 Cell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043C9-581D-B148-B887-A1992BFA5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sz="2800" b="1" dirty="0">
                <a:solidFill>
                  <a:srgbClr val="378134"/>
                </a:solidFill>
                <a:latin typeface="Arial"/>
                <a:cs typeface="Arial"/>
              </a:rPr>
              <a:t>General science quiz</a:t>
            </a:r>
          </a:p>
          <a:p>
            <a:pPr marL="358775" lvl="1" indent="-355600">
              <a:buFont typeface="+mj-lt"/>
              <a:buAutoNum type="arabicPeriod"/>
            </a:pPr>
            <a:r>
              <a:rPr lang="en-US" dirty="0">
                <a:latin typeface="Arial"/>
                <a:cs typeface="Arial"/>
              </a:rPr>
              <a:t>What equipment do we use to see things too small for our eyes?</a:t>
            </a:r>
          </a:p>
          <a:p>
            <a:pPr marL="358775" lvl="1" indent="-355600">
              <a:buFont typeface="+mj-lt"/>
              <a:buAutoNum type="arabicPeriod"/>
            </a:pPr>
            <a:r>
              <a:rPr lang="en-US" dirty="0">
                <a:latin typeface="Arial"/>
                <a:cs typeface="Arial"/>
              </a:rPr>
              <a:t>Name the five main parts of a microscope.</a:t>
            </a:r>
          </a:p>
          <a:p>
            <a:pPr marL="358775" lvl="1" indent="-355600">
              <a:buFont typeface="+mj-lt"/>
              <a:buAutoNum type="arabicPeriod"/>
            </a:pPr>
            <a:r>
              <a:rPr lang="en-US" dirty="0">
                <a:latin typeface="Arial"/>
                <a:cs typeface="Arial"/>
              </a:rPr>
              <a:t>What happens to the image when we focus a microscope?</a:t>
            </a:r>
          </a:p>
          <a:p>
            <a:pPr marL="358775" lvl="1" indent="-355600">
              <a:buFont typeface="+mj-lt"/>
              <a:buAutoNum type="arabicPeriod"/>
            </a:pPr>
            <a:r>
              <a:rPr lang="en-US" dirty="0">
                <a:latin typeface="Arial"/>
                <a:cs typeface="Arial"/>
              </a:rPr>
              <a:t>Give one difference between the onion and cheek cells viewed last lesson.</a:t>
            </a:r>
          </a:p>
          <a:p>
            <a:pPr marL="358775" lvl="1" indent="-355600">
              <a:buFont typeface="+mj-lt"/>
              <a:buAutoNum type="arabicPeriod"/>
            </a:pPr>
            <a:r>
              <a:rPr lang="en-US" dirty="0">
                <a:latin typeface="Arial"/>
                <a:cs typeface="Arial"/>
              </a:rPr>
              <a:t>Why do we only want a thin layer of sample on a slide?</a:t>
            </a:r>
          </a:p>
          <a:p>
            <a:pPr marL="358775" lvl="1" indent="-355600">
              <a:buFont typeface="+mj-lt"/>
              <a:buAutoNum type="arabicPeriod"/>
            </a:pPr>
            <a:r>
              <a:rPr lang="en-US" dirty="0">
                <a:latin typeface="Arial"/>
                <a:cs typeface="Arial"/>
              </a:rPr>
              <a:t>What does it mean to magnify an image? </a:t>
            </a:r>
          </a:p>
          <a:p>
            <a:pPr marL="358775" lvl="1" indent="-355600">
              <a:buFont typeface="+mj-lt"/>
              <a:buAutoNum type="arabicPeriod"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52CDFD-C66B-8742-8FDC-779DB8FF7F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89CF714-B520-2273-B139-8878423320B9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</p:spTree>
    <p:extLst>
      <p:ext uri="{BB962C8B-B14F-4D97-AF65-F5344CB8AC3E}">
        <p14:creationId xmlns:p14="http://schemas.microsoft.com/office/powerpoint/2010/main" val="2982355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CD597E-90EA-8501-C977-70ACCA94C7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9EBDA-5D78-8229-B08D-C81A2D692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1.2 Cell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BD469B-B9A3-D9D1-7F5A-2A7F6B11B7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sz="2800" b="1" dirty="0">
                <a:solidFill>
                  <a:srgbClr val="378134"/>
                </a:solidFill>
                <a:latin typeface="Arial"/>
                <a:cs typeface="Arial"/>
              </a:rPr>
              <a:t>Independent practice answers</a:t>
            </a:r>
          </a:p>
          <a:p>
            <a:pPr marL="514350" indent="-514350"/>
            <a:r>
              <a:rPr lang="en-GB" dirty="0">
                <a:solidFill>
                  <a:srgbClr val="6CB744"/>
                </a:solidFill>
                <a:latin typeface="Arial"/>
                <a:cs typeface="Arial"/>
              </a:rPr>
              <a:t>54.</a:t>
            </a:r>
            <a:r>
              <a:rPr lang="en-GB" dirty="0">
                <a:latin typeface="Arial"/>
                <a:cs typeface="Arial"/>
              </a:rPr>
              <a:t> A student says bacteria are multicellular organisms as you find many of them together. Why are they wrong?</a:t>
            </a:r>
          </a:p>
          <a:p>
            <a:pPr marL="514350"/>
            <a:r>
              <a:rPr lang="en-GB" b="1" dirty="0">
                <a:latin typeface="Arial"/>
                <a:cs typeface="Arial"/>
              </a:rPr>
              <a:t>They are wrong because bacteria are unicellular organisms. They are made of only one cell and they don’t work together as the cells in a multicellular organism.</a:t>
            </a:r>
          </a:p>
          <a:p>
            <a:pPr marL="514350" indent="-457200"/>
            <a:r>
              <a:rPr lang="en-GB" dirty="0">
                <a:solidFill>
                  <a:srgbClr val="6CB744"/>
                </a:solidFill>
                <a:latin typeface="Arial"/>
                <a:cs typeface="Arial"/>
              </a:rPr>
              <a:t>55. </a:t>
            </a:r>
            <a:r>
              <a:rPr lang="en-GB" dirty="0">
                <a:latin typeface="Arial"/>
                <a:cs typeface="Arial"/>
              </a:rPr>
              <a:t>Why do cells need proteins?</a:t>
            </a:r>
          </a:p>
          <a:p>
            <a:pPr marL="514350" indent="57150"/>
            <a:r>
              <a:rPr lang="en-GB" b="1" dirty="0">
                <a:latin typeface="Arial"/>
                <a:cs typeface="Arial"/>
              </a:rPr>
              <a:t>So they can function</a:t>
            </a:r>
            <a:endParaRPr lang="en-GB" b="1" dirty="0"/>
          </a:p>
          <a:p>
            <a:pPr marL="514350" indent="-514350"/>
            <a:endParaRPr lang="en-GB" dirty="0"/>
          </a:p>
          <a:p>
            <a:pPr marL="514350" indent="-514350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BD68C8-2F3C-5AE0-D3B6-2F4D1B3E34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789A3EE-5EAD-50F9-2714-D812128B9076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</p:spTree>
    <p:extLst>
      <p:ext uri="{BB962C8B-B14F-4D97-AF65-F5344CB8AC3E}">
        <p14:creationId xmlns:p14="http://schemas.microsoft.com/office/powerpoint/2010/main" val="261731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CEC48A-6B05-B03C-39B8-A42333C9E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1BDCE-7D9B-30E4-51D4-2FC5C5FCA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1.2 Cell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D10750-233D-9420-F467-2BEAF22344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sz="2800" b="1" dirty="0">
                <a:solidFill>
                  <a:srgbClr val="378134"/>
                </a:solidFill>
                <a:latin typeface="Arial"/>
                <a:cs typeface="Arial"/>
              </a:rPr>
              <a:t>Independent practice answers</a:t>
            </a:r>
          </a:p>
          <a:p>
            <a:pPr marL="514350" indent="-514350"/>
            <a:r>
              <a:rPr lang="en-GB" dirty="0">
                <a:solidFill>
                  <a:srgbClr val="6CB744"/>
                </a:solidFill>
                <a:latin typeface="Arial"/>
                <a:cs typeface="Arial"/>
              </a:rPr>
              <a:t>56.</a:t>
            </a:r>
            <a:r>
              <a:rPr lang="en-GB" dirty="0">
                <a:latin typeface="Arial"/>
                <a:cs typeface="Arial"/>
              </a:rPr>
              <a:t> A student measures the size of the magnified cells they are observing under a microscope. What do we call this measurement?</a:t>
            </a:r>
            <a:endParaRPr lang="en-GB" dirty="0"/>
          </a:p>
          <a:p>
            <a:pPr marL="514350"/>
            <a:r>
              <a:rPr lang="en-GB" b="1" dirty="0">
                <a:solidFill>
                  <a:srgbClr val="000000"/>
                </a:solidFill>
                <a:latin typeface="Arial"/>
                <a:cs typeface="Arial"/>
              </a:rPr>
              <a:t>Image size</a:t>
            </a:r>
          </a:p>
          <a:p>
            <a:pPr marL="514350" indent="-514350"/>
            <a:r>
              <a:rPr lang="en-GB" dirty="0">
                <a:solidFill>
                  <a:srgbClr val="6CB744"/>
                </a:solidFill>
                <a:latin typeface="Arial"/>
                <a:cs typeface="Arial"/>
              </a:rPr>
              <a:t>57.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 Cell A has ten ribosomes. Cell B has three ribosomes. Which cell is likely to make more proteins? </a:t>
            </a:r>
            <a:br>
              <a:rPr lang="en-GB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Explain your answer.</a:t>
            </a:r>
          </a:p>
          <a:p>
            <a:pPr marL="514350"/>
            <a:r>
              <a:rPr lang="en-GB" b="1" dirty="0">
                <a:latin typeface="Arial"/>
                <a:cs typeface="Arial"/>
              </a:rPr>
              <a:t>Cell A is likely to make more proteins as it has more ribosomes, which is where proteins are made.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55027F-B3DB-6208-8B85-FE4EDAAF7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9F8CDF1-1FB3-3B94-CBA4-D6394FD6774E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</p:spTree>
    <p:extLst>
      <p:ext uri="{BB962C8B-B14F-4D97-AF65-F5344CB8AC3E}">
        <p14:creationId xmlns:p14="http://schemas.microsoft.com/office/powerpoint/2010/main" val="37817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9BE4AD-94C2-21EA-77C1-ABCE91437F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F6CA5-AD7F-A368-D00F-DF1E9CD79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1.2 Cell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9F2D2-FC42-D4D9-3081-9A6450537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sz="2800" b="1" dirty="0">
                <a:solidFill>
                  <a:srgbClr val="378134"/>
                </a:solidFill>
                <a:latin typeface="Arial"/>
                <a:cs typeface="Arial"/>
              </a:rPr>
              <a:t>Independent practice answers</a:t>
            </a:r>
          </a:p>
          <a:p>
            <a:pPr marL="514350" indent="-514350"/>
            <a:r>
              <a:rPr lang="en-GB" sz="2200" dirty="0">
                <a:solidFill>
                  <a:srgbClr val="6CB744"/>
                </a:solidFill>
                <a:latin typeface="Arial"/>
                <a:cs typeface="Arial"/>
              </a:rPr>
              <a:t>58.</a:t>
            </a:r>
            <a:r>
              <a:rPr lang="en-GB" sz="2200" dirty="0">
                <a:latin typeface="Arial"/>
                <a:cs typeface="Arial"/>
              </a:rPr>
              <a:t> Building molecules is an important chemical reaction in cells. </a:t>
            </a:r>
            <a:br>
              <a:rPr lang="en-GB" sz="2200" dirty="0">
                <a:latin typeface="Arial"/>
                <a:cs typeface="Arial"/>
              </a:rPr>
            </a:br>
            <a:r>
              <a:rPr lang="en-GB" sz="2200" dirty="0">
                <a:latin typeface="Arial"/>
                <a:cs typeface="Arial"/>
              </a:rPr>
              <a:t>In which sub-cellular structure does this reaction occur?</a:t>
            </a:r>
          </a:p>
          <a:p>
            <a:pPr marL="514350"/>
            <a:r>
              <a:rPr lang="en-GB" sz="2200" b="1" dirty="0">
                <a:solidFill>
                  <a:srgbClr val="000000"/>
                </a:solidFill>
                <a:latin typeface="Arial"/>
                <a:cs typeface="Arial"/>
              </a:rPr>
              <a:t>Cytoplasm</a:t>
            </a:r>
          </a:p>
          <a:p>
            <a:pPr marL="514350" indent="-514350"/>
            <a:r>
              <a:rPr lang="en-GB" sz="2200" dirty="0">
                <a:solidFill>
                  <a:srgbClr val="6CB744"/>
                </a:solidFill>
                <a:latin typeface="Arial"/>
                <a:cs typeface="Arial"/>
              </a:rPr>
              <a:t>59.</a:t>
            </a:r>
            <a:r>
              <a:rPr lang="en-GB" sz="2200" dirty="0">
                <a:latin typeface="Arial"/>
                <a:cs typeface="Arial"/>
              </a:rPr>
              <a:t> A cell does not have any ribosomes. What can it </a:t>
            </a:r>
            <a:r>
              <a:rPr lang="en-GB" sz="2200" b="1" dirty="0">
                <a:latin typeface="Arial"/>
                <a:cs typeface="Arial"/>
              </a:rPr>
              <a:t>not</a:t>
            </a:r>
            <a:r>
              <a:rPr lang="en-GB" sz="2200" dirty="0">
                <a:latin typeface="Arial"/>
                <a:cs typeface="Arial"/>
              </a:rPr>
              <a:t> do?</a:t>
            </a:r>
          </a:p>
          <a:p>
            <a:pPr marL="514350"/>
            <a:r>
              <a:rPr lang="en-GB" sz="2200" b="1" dirty="0">
                <a:solidFill>
                  <a:srgbClr val="000000"/>
                </a:solidFill>
                <a:latin typeface="Arial"/>
                <a:cs typeface="Arial"/>
              </a:rPr>
              <a:t>It cannot make proteins.</a:t>
            </a:r>
          </a:p>
          <a:p>
            <a:pPr marL="457200" indent="-457200"/>
            <a:r>
              <a:rPr lang="en-GB" sz="2200" dirty="0">
                <a:solidFill>
                  <a:srgbClr val="6CB744"/>
                </a:solidFill>
                <a:latin typeface="Arial"/>
                <a:cs typeface="Arial"/>
              </a:rPr>
              <a:t>60.</a:t>
            </a:r>
            <a:r>
              <a:rPr lang="en-GB" sz="2200" dirty="0">
                <a:latin typeface="Arial"/>
                <a:cs typeface="Arial"/>
              </a:rPr>
              <a:t> A cell does not have any genetic material. What is missing as a result?</a:t>
            </a:r>
          </a:p>
          <a:p>
            <a:pPr marL="457200"/>
            <a:r>
              <a:rPr lang="en-GB" sz="2200" b="1" dirty="0">
                <a:latin typeface="Arial"/>
                <a:cs typeface="Arial"/>
              </a:rPr>
              <a:t>It does not have instructions to make proteins.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960130-3E8D-C014-BC77-91A892BD0F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697D9DF-5B9C-D373-6A37-08EBBEA55BA0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</p:spTree>
    <p:extLst>
      <p:ext uri="{BB962C8B-B14F-4D97-AF65-F5344CB8AC3E}">
        <p14:creationId xmlns:p14="http://schemas.microsoft.com/office/powerpoint/2010/main" val="3631114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8B4AF-BA88-5D4B-944D-6BECB1788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1.2 Cell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043C9-581D-B148-B887-A1992BFA5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sz="2800" b="1" dirty="0">
                <a:solidFill>
                  <a:srgbClr val="378134"/>
                </a:solidFill>
                <a:latin typeface="Arial"/>
                <a:cs typeface="Arial"/>
              </a:rPr>
              <a:t>General science quiz answers</a:t>
            </a:r>
          </a:p>
          <a:p>
            <a:pPr marL="342900" indent="-342900">
              <a:buNone/>
            </a:pPr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1. </a:t>
            </a:r>
            <a:r>
              <a:rPr lang="en-GB" dirty="0">
                <a:latin typeface="Arial"/>
                <a:ea typeface="+mn-lt"/>
                <a:cs typeface="+mn-lt"/>
              </a:rPr>
              <a:t>What equipment do we use to see things too small for our eyes?</a:t>
            </a:r>
            <a:endParaRPr lang="en-US">
              <a:latin typeface="Arial"/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b="1" dirty="0">
                <a:latin typeface="Arial"/>
                <a:ea typeface="+mn-lt"/>
                <a:cs typeface="+mn-lt"/>
              </a:rPr>
              <a:t>    A microscope</a:t>
            </a:r>
            <a:endParaRPr lang="en-US" b="1">
              <a:latin typeface="Arial"/>
              <a:ea typeface="+mn-lt"/>
              <a:cs typeface="+mn-lt"/>
            </a:endParaRPr>
          </a:p>
          <a:p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2. </a:t>
            </a:r>
            <a:r>
              <a:rPr lang="en-GB" dirty="0">
                <a:latin typeface="Arial"/>
                <a:ea typeface="+mn-lt"/>
                <a:cs typeface="+mn-lt"/>
              </a:rPr>
              <a:t>Name the five main parts of a microscope.</a:t>
            </a:r>
          </a:p>
          <a:p>
            <a:pPr marL="342900" indent="-342900"/>
            <a:r>
              <a:rPr lang="en-GB" b="1" dirty="0">
                <a:latin typeface="Arial"/>
                <a:ea typeface="+mn-lt"/>
                <a:cs typeface="+mn-lt"/>
              </a:rPr>
              <a:t>    Eyepiece, objective lenses, stage, focus wheels, </a:t>
            </a:r>
            <a:br>
              <a:rPr lang="en-GB" b="1" dirty="0">
                <a:latin typeface="Arial"/>
                <a:ea typeface="+mn-lt"/>
                <a:cs typeface="+mn-lt"/>
              </a:rPr>
            </a:br>
            <a:r>
              <a:rPr lang="en-GB" b="1" dirty="0">
                <a:latin typeface="Arial"/>
                <a:ea typeface="+mn-lt"/>
                <a:cs typeface="+mn-lt"/>
              </a:rPr>
              <a:t>light source</a:t>
            </a:r>
          </a:p>
          <a:p>
            <a:pPr marL="0" indent="0">
              <a:buNone/>
            </a:pPr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3. </a:t>
            </a:r>
            <a:r>
              <a:rPr lang="en-GB" dirty="0">
                <a:latin typeface="Arial"/>
                <a:ea typeface="+mn-lt"/>
                <a:cs typeface="+mn-lt"/>
              </a:rPr>
              <a:t>What happens to the image when we focus a microscope?</a:t>
            </a:r>
          </a:p>
          <a:p>
            <a:pPr marL="0" indent="0">
              <a:buNone/>
            </a:pPr>
            <a:r>
              <a:rPr lang="en-GB" b="1" dirty="0">
                <a:latin typeface="Arial"/>
                <a:ea typeface="+mn-lt"/>
                <a:cs typeface="Calibri"/>
              </a:rPr>
              <a:t>    The image becomes sharp enough to see (clearer).</a:t>
            </a:r>
            <a:endParaRPr lang="en-GB" b="1" dirty="0">
              <a:latin typeface="Arial"/>
              <a:ea typeface="+mn-lt"/>
              <a:cs typeface="+mn-lt"/>
            </a:endParaRPr>
          </a:p>
          <a:p>
            <a:pPr marL="0" indent="0">
              <a:buNone/>
            </a:pPr>
            <a:endParaRPr lang="en-GB" sz="1600" dirty="0">
              <a:latin typeface="Arial"/>
              <a:cs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52CDFD-C66B-8742-8FDC-779DB8FF7F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89CF714-B520-2273-B139-8878423320B9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5EAF80-E477-47BD-4746-2CC63AD42019}"/>
              </a:ext>
            </a:extLst>
          </p:cNvPr>
          <p:cNvSpPr txBox="1"/>
          <p:nvPr/>
        </p:nvSpPr>
        <p:spPr>
          <a:xfrm>
            <a:off x="5702710" y="1271440"/>
            <a:ext cx="3369288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Click to reveal each answer one at a time.</a:t>
            </a:r>
          </a:p>
        </p:txBody>
      </p:sp>
    </p:spTree>
    <p:extLst>
      <p:ext uri="{BB962C8B-B14F-4D97-AF65-F5344CB8AC3E}">
        <p14:creationId xmlns:p14="http://schemas.microsoft.com/office/powerpoint/2010/main" val="360491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382B79-636F-2639-1119-877C030B8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93337-3319-05A1-0930-58F977F5B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1.2 Cell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4AAD48-9A0F-3A31-FE6A-9D752CAD5E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sz="2800" b="1" dirty="0">
                <a:solidFill>
                  <a:srgbClr val="378134"/>
                </a:solidFill>
                <a:latin typeface="Arial"/>
                <a:cs typeface="Arial"/>
              </a:rPr>
              <a:t>General science quiz answers</a:t>
            </a:r>
          </a:p>
          <a:p>
            <a:pPr marL="342900" indent="-342900"/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4. </a:t>
            </a:r>
            <a:r>
              <a:rPr lang="en-GB" dirty="0">
                <a:latin typeface="Arial"/>
                <a:ea typeface="+mn-lt"/>
                <a:cs typeface="+mn-lt"/>
              </a:rPr>
              <a:t>Give one difference between the onion and cheek cells viewed last lesson.</a:t>
            </a:r>
          </a:p>
          <a:p>
            <a:pPr marL="342900" indent="-342900"/>
            <a:r>
              <a:rPr lang="en-GB" b="1" dirty="0">
                <a:latin typeface="Arial"/>
                <a:ea typeface="+mn-lt"/>
                <a:cs typeface="+mn-lt"/>
              </a:rPr>
              <a:t>    The onion cells were more regular shaped than the cheek cells. </a:t>
            </a:r>
          </a:p>
          <a:p>
            <a:pPr marL="0" indent="0">
              <a:buNone/>
            </a:pPr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5. </a:t>
            </a:r>
            <a:r>
              <a:rPr lang="en-US" dirty="0">
                <a:latin typeface="Arial"/>
                <a:ea typeface="+mn-lt"/>
                <a:cs typeface="+mn-lt"/>
              </a:rPr>
              <a:t>Why do we only want a thin layer of sample on a slide?</a:t>
            </a:r>
          </a:p>
          <a:p>
            <a:pPr marL="0" indent="0">
              <a:buNone/>
            </a:pPr>
            <a:r>
              <a:rPr lang="en-US" b="1" dirty="0">
                <a:latin typeface="Arial"/>
                <a:ea typeface="+mn-lt"/>
                <a:cs typeface="+mn-lt"/>
              </a:rPr>
              <a:t>    So that light can pass through the sample easily</a:t>
            </a:r>
            <a:endParaRPr lang="en-GB" b="1" dirty="0">
              <a:latin typeface="Arial"/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dirty="0">
                <a:solidFill>
                  <a:srgbClr val="6CB744"/>
                </a:solidFill>
                <a:latin typeface="Arial"/>
                <a:ea typeface="+mn-lt"/>
                <a:cs typeface="+mn-lt"/>
              </a:rPr>
              <a:t>6. </a:t>
            </a:r>
            <a:r>
              <a:rPr lang="en-US" dirty="0">
                <a:latin typeface="Arial"/>
                <a:ea typeface="+mn-lt"/>
                <a:cs typeface="+mn-lt"/>
              </a:rPr>
              <a:t>What does it mean to magnify an </a:t>
            </a:r>
            <a:r>
              <a:rPr lang="en-US" dirty="0">
                <a:latin typeface="Arial"/>
                <a:cs typeface="Calibri"/>
              </a:rPr>
              <a:t>image</a:t>
            </a:r>
            <a:r>
              <a:rPr lang="en-US" dirty="0">
                <a:latin typeface="Arial"/>
                <a:ea typeface="+mn-lt"/>
                <a:cs typeface="+mn-lt"/>
              </a:rPr>
              <a:t>? </a:t>
            </a:r>
            <a:endParaRPr lang="en-GB" dirty="0">
              <a:latin typeface="Arial"/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b="1" dirty="0">
                <a:latin typeface="Arial"/>
                <a:cs typeface="Calibri"/>
              </a:rPr>
              <a:t>    Increase the size/make it bigger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6A456B-558D-FE87-6547-945B9926DD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169A98C-660C-BCEC-877B-1926C3871ABA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200F6C-FDC8-9AA2-B60E-52943967E0F1}"/>
              </a:ext>
            </a:extLst>
          </p:cNvPr>
          <p:cNvSpPr txBox="1"/>
          <p:nvPr/>
        </p:nvSpPr>
        <p:spPr>
          <a:xfrm>
            <a:off x="5702710" y="1271440"/>
            <a:ext cx="3369288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Click to reveal each answer one at a time.</a:t>
            </a:r>
          </a:p>
        </p:txBody>
      </p:sp>
    </p:spTree>
    <p:extLst>
      <p:ext uri="{BB962C8B-B14F-4D97-AF65-F5344CB8AC3E}">
        <p14:creationId xmlns:p14="http://schemas.microsoft.com/office/powerpoint/2010/main" val="1411213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8B4AF-BA88-5D4B-944D-6BECB1788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B1.2 Cell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043C9-581D-B148-B887-A1992BFA5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>
                <a:solidFill>
                  <a:srgbClr val="378134"/>
                </a:solidFill>
              </a:rPr>
              <a:t>Knowledge check</a:t>
            </a:r>
          </a:p>
          <a:p>
            <a:pPr marL="358775" lvl="1" indent="-355600">
              <a:buFont typeface="+mj-lt"/>
              <a:buAutoNum type="arabicPeriod"/>
            </a:pPr>
            <a:r>
              <a:rPr lang="en-US"/>
              <a:t>What do living things need to survive? </a:t>
            </a:r>
          </a:p>
          <a:p>
            <a:pPr marL="358775" lvl="1" indent="-355600">
              <a:buFont typeface="+mj-lt"/>
              <a:buAutoNum type="arabicPeriod"/>
            </a:pPr>
            <a:r>
              <a:rPr lang="en-US"/>
              <a:t>When using a microscope, what do we see when we magnify and focus an image?</a:t>
            </a:r>
          </a:p>
          <a:p>
            <a:pPr marL="358775" lvl="1" indent="-355600">
              <a:buFont typeface="+mj-lt"/>
              <a:buAutoNum type="arabicPeriod"/>
            </a:pPr>
            <a:r>
              <a:rPr lang="en-US"/>
              <a:t>Why do we need microscopes to see some things? </a:t>
            </a:r>
          </a:p>
          <a:p>
            <a:pPr marL="358775" lvl="1" indent="-355600">
              <a:buFont typeface="+mj-lt"/>
              <a:buAutoNum type="arabicPeriod"/>
            </a:pPr>
            <a:r>
              <a:rPr lang="en-US"/>
              <a:t>Why did people hundreds of years ago not know about cells?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52CDFD-C66B-8742-8FDC-779DB8FF7F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89CF714-B520-2273-B139-8878423320B9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</p:spTree>
    <p:extLst>
      <p:ext uri="{BB962C8B-B14F-4D97-AF65-F5344CB8AC3E}">
        <p14:creationId xmlns:p14="http://schemas.microsoft.com/office/powerpoint/2010/main" val="1885568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F2F95F4-08F9-8D72-E824-B853115E3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B1.2 Cell structure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71AC3BB-B6CA-A19B-490A-B073F2EA8838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126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>
                <a:solidFill>
                  <a:srgbClr val="378134"/>
                </a:solidFill>
              </a:rPr>
              <a:t>What is an organism?</a:t>
            </a:r>
          </a:p>
        </p:txBody>
      </p:sp>
      <p:pic>
        <p:nvPicPr>
          <p:cNvPr id="3" name="Picture 8">
            <a:extLst>
              <a:ext uri="{FF2B5EF4-FFF2-40B4-BE49-F238E27FC236}">
                <a16:creationId xmlns:a16="http://schemas.microsoft.com/office/drawing/2014/main" id="{A9F90BD5-5A2C-5623-4EAE-EF942B8436C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129281" y="4082434"/>
            <a:ext cx="3074757" cy="20577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A7A7C0-8810-652D-14F2-DB63A37A152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920" y="1983324"/>
            <a:ext cx="2728638" cy="20463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77933DD-C0D7-3CEF-0B8B-848A88D0B61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47532" y="1983324"/>
            <a:ext cx="2090486" cy="18445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6A63D59-93C4-00CF-7053-F9AA9AA337B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9740" y="2086510"/>
            <a:ext cx="2090486" cy="3135729"/>
          </a:xfrm>
          <a:prstGeom prst="rect">
            <a:avLst/>
          </a:prstGeom>
        </p:spPr>
      </p:pic>
      <p:pic>
        <p:nvPicPr>
          <p:cNvPr id="12" name="Picture 11" descr="A person and person smiling&#10;&#10;Description automatically generated">
            <a:extLst>
              <a:ext uri="{FF2B5EF4-FFF2-40B4-BE49-F238E27FC236}">
                <a16:creationId xmlns:a16="http://schemas.microsoft.com/office/drawing/2014/main" id="{254C3A14-033E-E4C8-DE30-F6A999CD614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013" y="4234125"/>
            <a:ext cx="2606566" cy="1906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202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F2F95F4-08F9-8D72-E824-B853115E3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B1.2 Cell structure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71AC3BB-B6CA-A19B-490A-B073F2EA8838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582323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378134"/>
                </a:solidFill>
                <a:latin typeface="Arial"/>
                <a:cs typeface="Arial"/>
              </a:rPr>
              <a:t>What are the types of organism?</a:t>
            </a:r>
          </a:p>
        </p:txBody>
      </p:sp>
      <p:pic>
        <p:nvPicPr>
          <p:cNvPr id="3" name="Picture 2" descr="A diagram of a human body&#10;&#10;Description automatically generated">
            <a:extLst>
              <a:ext uri="{FF2B5EF4-FFF2-40B4-BE49-F238E27FC236}">
                <a16:creationId xmlns:a16="http://schemas.microsoft.com/office/drawing/2014/main" id="{087057FF-D7C2-2E95-155B-D71F1373E6E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3585" y="2263914"/>
            <a:ext cx="1601215" cy="3785493"/>
          </a:xfrm>
          <a:prstGeom prst="rect">
            <a:avLst/>
          </a:prstGeom>
        </p:spPr>
      </p:pic>
      <p:pic>
        <p:nvPicPr>
          <p:cNvPr id="7" name="Picture 6" descr="A diagram of a human body&#10;&#10;Description automatically generated">
            <a:extLst>
              <a:ext uri="{FF2B5EF4-FFF2-40B4-BE49-F238E27FC236}">
                <a16:creationId xmlns:a16="http://schemas.microsoft.com/office/drawing/2014/main" id="{8E5570FF-1457-4F55-846C-F46721787F8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25332" y="2304416"/>
            <a:ext cx="4774533" cy="378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084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FE2AE-7048-DAFF-8C7E-E5370A237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Springboard KS3 Science: Boost © Hodder &amp; Stoughton Limited 2024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F2F95F4-08F9-8D72-E824-B853115E3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B1.2 Cell structure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71AC3BB-B6CA-A19B-490A-B073F2EA8838}"/>
              </a:ext>
            </a:extLst>
          </p:cNvPr>
          <p:cNvSpPr/>
          <p:nvPr/>
        </p:nvSpPr>
        <p:spPr>
          <a:xfrm>
            <a:off x="7703998" y="90000"/>
            <a:ext cx="1080000" cy="1080000"/>
          </a:xfrm>
          <a:prstGeom prst="ellipse">
            <a:avLst/>
          </a:prstGeom>
          <a:solidFill>
            <a:srgbClr val="3781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94FE6C-2197-A4C3-CB66-B375E9A147C0}"/>
              </a:ext>
            </a:extLst>
          </p:cNvPr>
          <p:cNvSpPr txBox="1">
            <a:spLocks/>
          </p:cNvSpPr>
          <p:nvPr/>
        </p:nvSpPr>
        <p:spPr>
          <a:xfrm>
            <a:off x="359998" y="1512000"/>
            <a:ext cx="8424000" cy="58232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SzPct val="100000"/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6575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1688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66800" indent="-265113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rgbClr val="6CB744"/>
              </a:buClr>
              <a:buFont typeface="Arial" panose="020B0604020202020204" pitchFamily="34" charset="0"/>
              <a:buChar char="•"/>
              <a:tabLst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>
                <a:solidFill>
                  <a:srgbClr val="378134"/>
                </a:solidFill>
              </a:rPr>
              <a:t>What do organisms need to survive?</a:t>
            </a:r>
          </a:p>
          <a:p>
            <a:endParaRPr lang="en-US" sz="2800" b="1">
              <a:solidFill>
                <a:srgbClr val="37813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185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B9DDC7028E794D805565492984EF96" ma:contentTypeVersion="14" ma:contentTypeDescription="Create a new document." ma:contentTypeScope="" ma:versionID="ca72d37b581f5d62b8609e6b944458fc">
  <xsd:schema xmlns:xsd="http://www.w3.org/2001/XMLSchema" xmlns:xs="http://www.w3.org/2001/XMLSchema" xmlns:p="http://schemas.microsoft.com/office/2006/metadata/properties" xmlns:ns2="45a6bd60-22b1-4450-9352-e2f42537a64c" xmlns:ns3="98e2d6a7-2173-45a5-8917-41cd12866546" targetNamespace="http://schemas.microsoft.com/office/2006/metadata/properties" ma:root="true" ma:fieldsID="6e55a488626a89540c97472a296178e0" ns2:_="" ns3:_="">
    <xsd:import namespace="45a6bd60-22b1-4450-9352-e2f42537a64c"/>
    <xsd:import namespace="98e2d6a7-2173-45a5-8917-41cd1286654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a6bd60-22b1-4450-9352-e2f42537a64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e2d6a7-2173-45a5-8917-41cd1286654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d3289979-5866-4ab8-bb56-7ac186a67c43}" ma:internalName="TaxCatchAll" ma:showField="CatchAllData" ma:web="98e2d6a7-2173-45a5-8917-41cd128665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5a6bd60-22b1-4450-9352-e2f42537a64c">
      <Terms xmlns="http://schemas.microsoft.com/office/infopath/2007/PartnerControls"/>
    </lcf76f155ced4ddcb4097134ff3c332f>
    <TaxCatchAll xmlns="98e2d6a7-2173-45a5-8917-41cd12866546" xsi:nil="true"/>
  </documentManagement>
</p:properties>
</file>

<file path=customXml/itemProps1.xml><?xml version="1.0" encoding="utf-8"?>
<ds:datastoreItem xmlns:ds="http://schemas.openxmlformats.org/officeDocument/2006/customXml" ds:itemID="{1A979C89-0EB8-4B38-9050-171C67E3C33E}"/>
</file>

<file path=customXml/itemProps2.xml><?xml version="1.0" encoding="utf-8"?>
<ds:datastoreItem xmlns:ds="http://schemas.openxmlformats.org/officeDocument/2006/customXml" ds:itemID="{FF4E08B5-2AAA-4256-B28C-BA0032C6B91B}"/>
</file>

<file path=customXml/itemProps3.xml><?xml version="1.0" encoding="utf-8"?>
<ds:datastoreItem xmlns:ds="http://schemas.openxmlformats.org/officeDocument/2006/customXml" ds:itemID="{0937BC34-F8A5-4930-BCD9-96702CABC50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19</TotalTime>
  <Words>1950</Words>
  <Application>Microsoft Office PowerPoint</Application>
  <PresentationFormat>On-screen Show (4:3)</PresentationFormat>
  <Paragraphs>262</Paragraphs>
  <Slides>32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Arial</vt:lpstr>
      <vt:lpstr>Calibri</vt:lpstr>
      <vt:lpstr>Office Theme</vt:lpstr>
      <vt:lpstr>B1.2 Cell structure</vt:lpstr>
      <vt:lpstr>B1.2 Cell structure</vt:lpstr>
      <vt:lpstr>1.2 Cell structure</vt:lpstr>
      <vt:lpstr>1.2 Cell structure</vt:lpstr>
      <vt:lpstr>1.2 Cell structure</vt:lpstr>
      <vt:lpstr>B1.2 Cell structure</vt:lpstr>
      <vt:lpstr>B1.2 Cell structure</vt:lpstr>
      <vt:lpstr>B1.2 Cell structure</vt:lpstr>
      <vt:lpstr>B1.2 Cell structure</vt:lpstr>
      <vt:lpstr>B1.2 Cell structure</vt:lpstr>
      <vt:lpstr>B1.2 Cell structure</vt:lpstr>
      <vt:lpstr>B1.2 Cell structure</vt:lpstr>
      <vt:lpstr>B1.2 Cell structure</vt:lpstr>
      <vt:lpstr>B1.2 Cell structure</vt:lpstr>
      <vt:lpstr>B1.2 Cell structure</vt:lpstr>
      <vt:lpstr>1.2 Cell structure</vt:lpstr>
      <vt:lpstr>1.2 Cell structure</vt:lpstr>
      <vt:lpstr>1.2 Cell structure</vt:lpstr>
      <vt:lpstr>1.2 Cell structure</vt:lpstr>
      <vt:lpstr>1.2 Cell structure</vt:lpstr>
      <vt:lpstr>1.2 Cell structure</vt:lpstr>
      <vt:lpstr>1.2 Cell structure</vt:lpstr>
      <vt:lpstr>1.2 Cell structure</vt:lpstr>
      <vt:lpstr>1.2 Cell structure</vt:lpstr>
      <vt:lpstr>1.2 Cell structure</vt:lpstr>
      <vt:lpstr>1.2 Cell structure</vt:lpstr>
      <vt:lpstr>1.2 Cell structure</vt:lpstr>
      <vt:lpstr>1.2 Cell structure</vt:lpstr>
      <vt:lpstr>1.2 Cell structure</vt:lpstr>
      <vt:lpstr>1.2 Cell structure</vt:lpstr>
      <vt:lpstr>1.2 Cell structure</vt:lpstr>
      <vt:lpstr>1.2 Cell structure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Bates</dc:creator>
  <cp:lastModifiedBy>Eleanor Miles</cp:lastModifiedBy>
  <cp:revision>453</cp:revision>
  <dcterms:created xsi:type="dcterms:W3CDTF">2020-11-05T11:04:27Z</dcterms:created>
  <dcterms:modified xsi:type="dcterms:W3CDTF">2024-01-18T14:47:34Z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0x010100EDB9DDC7028E794D805565492984EF96</vt:lpwstr>
  </property>
  <property fmtid="{D5CDD505-2E9C-101B-9397-08002B2CF9AE}" pid="3" name="Order">
    <vt:r8>2699500</vt:r8>
  </property>
  <property fmtid="{D5CDD505-2E9C-101B-9397-08002B2CF9AE}" pid="4" name="TriggerFlowInfo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_ExtendedDescription">
    <vt:lpwstr/>
  </property>
</Properties>
</file>